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61475-FE51-4374-B57A-B30AE5C98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4589D4-D418-4D88-AFDC-D191B73EC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F2B2C1-9020-4B7B-95EB-0AEAE0A1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16238A-295B-49B2-9522-E048BDA6D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CA0143-C7E9-4F1B-86EB-DC91C6E7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35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2B6BE5-BFEC-434D-8798-4E6F98A0B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1A0477-9E38-4BE9-964D-D4D0783C6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5FDDA8-D287-4D03-B929-FD570394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072B63-14E8-40F3-91E7-070D96A8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0E01BA-2978-4188-B7E2-370233E5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34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D048AC-E53A-49D0-A8FB-10ACD09BC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91556D-2C0C-4B2F-AA63-739AFA25E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0818ED-E6A8-428A-B179-5764DD7B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4D2A9D-CCB2-492F-92A2-EAE246FF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7C2884-B32E-487D-A186-7454C533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5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8652A-6172-40A3-BFEB-2909E4D87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0B72B7-7292-4C68-B0BD-EAAF7544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9EB5DA-0E15-4580-B664-E9804BC0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480A35-77BB-4D1B-8BE8-610CBBB0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C96C96-00D3-401F-A110-1A76552A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76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84B3A-2824-4F66-A2E0-2C4F818A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44290B-6E94-4CE1-B27C-4EC2E1DA1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E69F14-746D-4966-BA56-CC302329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1C0AE4-BE05-4DFE-969C-4DCA8A82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774673-CD19-4B04-8BE6-332714E7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0134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5A2BB-E10F-4FD6-8EF3-A284E44E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1906D7-40AF-4FC1-A2E0-F7F27EFBD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279E97-6311-4428-AAA0-4E79A5AB8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36B723-296D-4BA7-AE25-9BDBF0BA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F01038-B61C-49D0-9274-047922D6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AFC4D6-89C5-400F-8A61-6B1641CD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93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1C865-4A11-46C8-AFFF-E6262DF6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C22D39-F6E6-464F-AEB9-7700A5768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949E9CD-EB99-47C3-9DAB-B205D0313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704B593-A83C-4A1B-BF42-325784ABC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9C225EC-53B5-4440-BD20-1AB3D6DB5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1771787-7040-4B80-A2C6-62E285B8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ECA928-02AB-4547-B117-988F2EFE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8C7824E-CF4D-437D-888A-261CEC64D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05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BB18E-7D8D-4A19-BF5F-C4EF01B1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D08ABA9-0283-49C2-BD49-5DD7CA6F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AC626AE-E9EF-4BBF-8684-EE9385062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C75741-7147-4B6C-A47A-FBAACC91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42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1C3EE1E-B398-4A4C-BA3A-11252C78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ACCCEC-D067-4ADE-A511-334ABCD0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07B6E96-190D-47FE-9509-102F23D3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08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7C6AF-05DF-47E9-AB7C-DB723298B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27863B-32E4-4641-B529-61208729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4BA10C-5533-46E8-9FBB-34FCAE24A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AC6E2D-9857-47E5-AA69-BA44F056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5A263B-EA4E-4E58-88DC-2559E93B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51B4BD-1896-491B-8DE3-8B56573A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638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BBE7A-6771-4AD7-B45F-442A4B1BA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FD7E0B2-E2BD-4A8B-8E6C-EF6F8A8F8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B9B9FA-880B-4425-8563-8E7429B14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3B55F2-4996-4D3C-A39A-762CFCFD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4BA0AC-668D-42EF-9C0E-EEE627BA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0DA00A-40B5-45AB-99AC-6B81FB383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90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3FA4F97-824D-4C94-A7B8-4FD61615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94CC46-74B3-4A90-9642-089B0CD97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AD63C6-22BC-4B79-A888-B61633698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4ECA-0CB7-4E8B-B681-8C0D8DE563BE}" type="datetimeFigureOut">
              <a:rPr lang="pt-BR" smtClean="0"/>
              <a:t>09/07/2019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A43072-A5E2-490E-882A-9477257D8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86A589-2354-4E6D-8C13-BA3203AE8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3D46-E6B7-49E4-95AE-6979E842972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4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D842DBC-5086-4885-902D-A3022C762F17}"/>
              </a:ext>
            </a:extLst>
          </p:cNvPr>
          <p:cNvSpPr txBox="1"/>
          <p:nvPr/>
        </p:nvSpPr>
        <p:spPr>
          <a:xfrm>
            <a:off x="829994" y="337625"/>
            <a:ext cx="1041009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CI – COLETA INICIAL = 1.º CONTATO = APLICAÇÃO DOS INSTRUMENTOS E CONSULTA DE ENFERMAGEM 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634A00F-3B93-45BB-82D1-84B4CFA57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731929"/>
              </p:ext>
            </p:extLst>
          </p:nvPr>
        </p:nvGraphicFramePr>
        <p:xfrm>
          <a:off x="843242" y="2266331"/>
          <a:ext cx="1041009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631">
                  <a:extLst>
                    <a:ext uri="{9D8B030D-6E8A-4147-A177-3AD203B41FA5}">
                      <a16:colId xmlns:a16="http://schemas.microsoft.com/office/drawing/2014/main" val="1150524066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1275162482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35731373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484226209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88643311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47842883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1856690361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99923078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1160825804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955001438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541743523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278169490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881649667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1511125969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045918008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1097023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90102"/>
                  </a:ext>
                </a:extLst>
              </a:tr>
            </a:tbl>
          </a:graphicData>
        </a:graphic>
      </p:graphicFrame>
      <p:cxnSp>
        <p:nvCxnSpPr>
          <p:cNvPr id="8" name="Conector: Angulado 7">
            <a:extLst>
              <a:ext uri="{FF2B5EF4-FFF2-40B4-BE49-F238E27FC236}">
                <a16:creationId xmlns:a16="http://schemas.microsoft.com/office/drawing/2014/main" id="{4FF1980A-4962-4C75-8B65-5AFE46FCC11D}"/>
              </a:ext>
            </a:extLst>
          </p:cNvPr>
          <p:cNvCxnSpPr>
            <a:cxnSpLocks/>
          </p:cNvCxnSpPr>
          <p:nvPr/>
        </p:nvCxnSpPr>
        <p:spPr>
          <a:xfrm rot="16200000" flipH="1">
            <a:off x="519131" y="1247999"/>
            <a:ext cx="1439895" cy="357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5F5FE41-E143-4DB1-9885-F7922F1221F9}"/>
              </a:ext>
            </a:extLst>
          </p:cNvPr>
          <p:cNvSpPr txBox="1"/>
          <p:nvPr/>
        </p:nvSpPr>
        <p:spPr>
          <a:xfrm>
            <a:off x="2332383" y="4174134"/>
            <a:ext cx="750858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TELECUIDADO = SEMANALMENTE = 14 SEMANAS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33EAFB4-2C1D-4813-96F9-6295526FCD64}"/>
              </a:ext>
            </a:extLst>
          </p:cNvPr>
          <p:cNvSpPr txBox="1"/>
          <p:nvPr/>
        </p:nvSpPr>
        <p:spPr>
          <a:xfrm>
            <a:off x="829992" y="4936134"/>
            <a:ext cx="1041009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CF – COLETA FINAL = ÚLTIMO CONTATO = APLICAÇÃO DOS INSTRUMENTOS</a:t>
            </a:r>
          </a:p>
        </p:txBody>
      </p:sp>
      <p:sp>
        <p:nvSpPr>
          <p:cNvPr id="20" name="Chave Direita 19">
            <a:extLst>
              <a:ext uri="{FF2B5EF4-FFF2-40B4-BE49-F238E27FC236}">
                <a16:creationId xmlns:a16="http://schemas.microsoft.com/office/drawing/2014/main" id="{E3C17B7B-84DB-45E3-964D-3EF43FEC1CD1}"/>
              </a:ext>
            </a:extLst>
          </p:cNvPr>
          <p:cNvSpPr/>
          <p:nvPr/>
        </p:nvSpPr>
        <p:spPr>
          <a:xfrm rot="5400000">
            <a:off x="5697892" y="-1255750"/>
            <a:ext cx="707538" cy="8941135"/>
          </a:xfrm>
          <a:prstGeom prst="rightBrace">
            <a:avLst>
              <a:gd name="adj1" fmla="val 8333"/>
              <a:gd name="adj2" fmla="val 5044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: Angulado 21">
            <a:extLst>
              <a:ext uri="{FF2B5EF4-FFF2-40B4-BE49-F238E27FC236}">
                <a16:creationId xmlns:a16="http://schemas.microsoft.com/office/drawing/2014/main" id="{B9CA5432-CBFE-4A96-8D77-182723C19D3B}"/>
              </a:ext>
            </a:extLst>
          </p:cNvPr>
          <p:cNvCxnSpPr>
            <a:cxnSpLocks/>
          </p:cNvCxnSpPr>
          <p:nvPr/>
        </p:nvCxnSpPr>
        <p:spPr>
          <a:xfrm rot="5400000">
            <a:off x="9726861" y="3690197"/>
            <a:ext cx="2037220" cy="26912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extLst>
              <a:ext uri="{FF2B5EF4-FFF2-40B4-BE49-F238E27FC236}">
                <a16:creationId xmlns:a16="http://schemas.microsoft.com/office/drawing/2014/main" id="{DDBDA103-FE18-424B-854C-5DD76A4FCE14}"/>
              </a:ext>
            </a:extLst>
          </p:cNvPr>
          <p:cNvSpPr txBox="1"/>
          <p:nvPr/>
        </p:nvSpPr>
        <p:spPr>
          <a:xfrm>
            <a:off x="1696278" y="6135757"/>
            <a:ext cx="918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Figura 01</a:t>
            </a:r>
            <a:r>
              <a:rPr lang="pt-BR" dirty="0"/>
              <a:t>: Delineamento da pesquisa. Niterói, 2019</a:t>
            </a:r>
          </a:p>
        </p:txBody>
      </p:sp>
    </p:spTree>
    <p:extLst>
      <p:ext uri="{BB962C8B-B14F-4D97-AF65-F5344CB8AC3E}">
        <p14:creationId xmlns:p14="http://schemas.microsoft.com/office/powerpoint/2010/main" val="3352486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SOARES</dc:creator>
  <cp:lastModifiedBy>THAIS SOARES</cp:lastModifiedBy>
  <cp:revision>5</cp:revision>
  <dcterms:created xsi:type="dcterms:W3CDTF">2019-05-14T08:39:55Z</dcterms:created>
  <dcterms:modified xsi:type="dcterms:W3CDTF">2019-07-09T20:23:52Z</dcterms:modified>
</cp:coreProperties>
</file>