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6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3B6DA-AE2C-43A8-934D-2A8AC3B58C4C}" type="datetimeFigureOut">
              <a:rPr lang="pt-BR" smtClean="0"/>
              <a:t>30/03/2019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C6CFA-9D8C-4C91-A1A1-E40C26C1EEF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562573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3B6DA-AE2C-43A8-934D-2A8AC3B58C4C}" type="datetimeFigureOut">
              <a:rPr lang="pt-BR" smtClean="0"/>
              <a:t>30/03/2019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C6CFA-9D8C-4C91-A1A1-E40C26C1EEF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71301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3B6DA-AE2C-43A8-934D-2A8AC3B58C4C}" type="datetimeFigureOut">
              <a:rPr lang="pt-BR" smtClean="0"/>
              <a:t>30/03/2019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C6CFA-9D8C-4C91-A1A1-E40C26C1EEF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245065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3B6DA-AE2C-43A8-934D-2A8AC3B58C4C}" type="datetimeFigureOut">
              <a:rPr lang="pt-BR" smtClean="0"/>
              <a:t>30/03/2019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C6CFA-9D8C-4C91-A1A1-E40C26C1EEF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161796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3B6DA-AE2C-43A8-934D-2A8AC3B58C4C}" type="datetimeFigureOut">
              <a:rPr lang="pt-BR" smtClean="0"/>
              <a:t>30/03/2019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C6CFA-9D8C-4C91-A1A1-E40C26C1EEF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90841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3B6DA-AE2C-43A8-934D-2A8AC3B58C4C}" type="datetimeFigureOut">
              <a:rPr lang="pt-BR" smtClean="0"/>
              <a:t>30/03/2019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C6CFA-9D8C-4C91-A1A1-E40C26C1EEF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766542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3B6DA-AE2C-43A8-934D-2A8AC3B58C4C}" type="datetimeFigureOut">
              <a:rPr lang="pt-BR" smtClean="0"/>
              <a:t>30/03/2019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C6CFA-9D8C-4C91-A1A1-E40C26C1EEF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60389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3B6DA-AE2C-43A8-934D-2A8AC3B58C4C}" type="datetimeFigureOut">
              <a:rPr lang="pt-BR" smtClean="0"/>
              <a:t>30/03/2019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C6CFA-9D8C-4C91-A1A1-E40C26C1EEF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792119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3B6DA-AE2C-43A8-934D-2A8AC3B58C4C}" type="datetimeFigureOut">
              <a:rPr lang="pt-BR" smtClean="0"/>
              <a:t>30/03/2019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C6CFA-9D8C-4C91-A1A1-E40C26C1EEF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273390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3B6DA-AE2C-43A8-934D-2A8AC3B58C4C}" type="datetimeFigureOut">
              <a:rPr lang="pt-BR" smtClean="0"/>
              <a:t>30/03/2019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C6CFA-9D8C-4C91-A1A1-E40C26C1EEF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555133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3B6DA-AE2C-43A8-934D-2A8AC3B58C4C}" type="datetimeFigureOut">
              <a:rPr lang="pt-BR" smtClean="0"/>
              <a:t>30/03/2019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C6CFA-9D8C-4C91-A1A1-E40C26C1EEF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496158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03B6DA-AE2C-43A8-934D-2A8AC3B58C4C}" type="datetimeFigureOut">
              <a:rPr lang="pt-BR" smtClean="0"/>
              <a:t>30/03/2019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7C6CFA-9D8C-4C91-A1A1-E40C26C1EEF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293886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11"/>
          <p:cNvSpPr>
            <a:spLocks noChangeArrowheads="1"/>
          </p:cNvSpPr>
          <p:nvPr/>
        </p:nvSpPr>
        <p:spPr bwMode="auto">
          <a:xfrm>
            <a:off x="1829376" y="2370999"/>
            <a:ext cx="5406919" cy="31623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>
              <a:spcAft>
                <a:spcPts val="1000"/>
              </a:spcAft>
            </a:pPr>
            <a:r>
              <a:rPr lang="es-ES" sz="900" b="1">
                <a:effectLst/>
                <a:latin typeface="Verdana" pitchFamily="34" charset="0"/>
                <a:ea typeface="Verdana" pitchFamily="34" charset="0"/>
                <a:cs typeface="Times New Roman"/>
              </a:rPr>
              <a:t>   PARTO NATURAL</a:t>
            </a:r>
            <a:endParaRPr lang="pt-BR" sz="900">
              <a:effectLst/>
              <a:latin typeface="Verdana" pitchFamily="34" charset="0"/>
              <a:ea typeface="Verdana" pitchFamily="34" charset="0"/>
              <a:cs typeface="Times New Roman"/>
            </a:endParaRPr>
          </a:p>
        </p:txBody>
      </p:sp>
      <p:sp>
        <p:nvSpPr>
          <p:cNvPr id="6" name="Rectángulo 15"/>
          <p:cNvSpPr>
            <a:spLocks noChangeArrowheads="1"/>
          </p:cNvSpPr>
          <p:nvPr/>
        </p:nvSpPr>
        <p:spPr bwMode="auto">
          <a:xfrm rot="10800000">
            <a:off x="3228032" y="1506903"/>
            <a:ext cx="1260188" cy="504056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>
              <a:spcAft>
                <a:spcPts val="1000"/>
              </a:spcAft>
            </a:pPr>
            <a:r>
              <a:rPr lang="es-ES" sz="900" b="1" dirty="0" smtClean="0">
                <a:effectLst/>
                <a:latin typeface="Verdana" pitchFamily="34" charset="0"/>
                <a:ea typeface="Verdana" pitchFamily="34" charset="0"/>
                <a:cs typeface="Times New Roman"/>
              </a:rPr>
              <a:t>ATENCIÓN FEMENINA</a:t>
            </a:r>
            <a:endParaRPr lang="pt-BR" sz="900" dirty="0">
              <a:effectLst/>
              <a:latin typeface="Verdana" pitchFamily="34" charset="0"/>
              <a:ea typeface="Verdana" pitchFamily="34" charset="0"/>
              <a:cs typeface="Times New Roman"/>
            </a:endParaRPr>
          </a:p>
        </p:txBody>
      </p:sp>
      <p:sp>
        <p:nvSpPr>
          <p:cNvPr id="7" name="Rectángulo 14"/>
          <p:cNvSpPr>
            <a:spLocks noChangeArrowheads="1"/>
          </p:cNvSpPr>
          <p:nvPr/>
        </p:nvSpPr>
        <p:spPr bwMode="auto">
          <a:xfrm>
            <a:off x="1829377" y="1506903"/>
            <a:ext cx="1248150" cy="504056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>
              <a:spcAft>
                <a:spcPts val="1000"/>
              </a:spcAft>
            </a:pPr>
            <a:r>
              <a:rPr lang="es-ES" sz="900" b="1" dirty="0">
                <a:effectLst/>
                <a:latin typeface="Verdana" pitchFamily="34" charset="0"/>
                <a:ea typeface="Verdana" pitchFamily="34" charset="0"/>
                <a:cs typeface="Times New Roman"/>
              </a:rPr>
              <a:t>ATENCIÓN BASADA EN LA CULTURA</a:t>
            </a:r>
            <a:endParaRPr lang="pt-BR" sz="900" dirty="0">
              <a:effectLst/>
              <a:latin typeface="Verdana" pitchFamily="34" charset="0"/>
              <a:ea typeface="Verdana" pitchFamily="34" charset="0"/>
              <a:cs typeface="Times New Roman"/>
            </a:endParaRPr>
          </a:p>
        </p:txBody>
      </p:sp>
      <p:sp>
        <p:nvSpPr>
          <p:cNvPr id="8" name="Rectángulo 16"/>
          <p:cNvSpPr>
            <a:spLocks noChangeArrowheads="1"/>
          </p:cNvSpPr>
          <p:nvPr/>
        </p:nvSpPr>
        <p:spPr bwMode="auto">
          <a:xfrm>
            <a:off x="4581207" y="1506903"/>
            <a:ext cx="1260188" cy="504056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>
              <a:spcAft>
                <a:spcPts val="1000"/>
              </a:spcAft>
            </a:pPr>
            <a:r>
              <a:rPr lang="es-ES" sz="900" b="1" dirty="0" smtClean="0">
                <a:effectLst/>
                <a:latin typeface="Verdana" pitchFamily="34" charset="0"/>
                <a:ea typeface="Verdana" pitchFamily="34" charset="0"/>
                <a:cs typeface="Times New Roman"/>
              </a:rPr>
              <a:t>ATENCIÓN TRINOMIO</a:t>
            </a:r>
            <a:endParaRPr lang="pt-BR" sz="900" dirty="0">
              <a:effectLst/>
              <a:latin typeface="Verdana" pitchFamily="34" charset="0"/>
              <a:ea typeface="Verdana" pitchFamily="34" charset="0"/>
              <a:cs typeface="Times New Roman"/>
            </a:endParaRPr>
          </a:p>
        </p:txBody>
      </p:sp>
      <p:sp>
        <p:nvSpPr>
          <p:cNvPr id="9" name="Rectángulo 13"/>
          <p:cNvSpPr>
            <a:spLocks noChangeArrowheads="1"/>
          </p:cNvSpPr>
          <p:nvPr/>
        </p:nvSpPr>
        <p:spPr bwMode="auto">
          <a:xfrm>
            <a:off x="5976108" y="1506904"/>
            <a:ext cx="1260188" cy="504056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>
              <a:spcAft>
                <a:spcPts val="1000"/>
              </a:spcAft>
            </a:pPr>
            <a:r>
              <a:rPr lang="es-ES" sz="900" b="1" dirty="0" smtClean="0">
                <a:effectLst/>
                <a:latin typeface="Verdana" pitchFamily="34" charset="0"/>
                <a:ea typeface="Verdana" pitchFamily="34" charset="0"/>
                <a:cs typeface="Times New Roman"/>
              </a:rPr>
              <a:t>CUIDADO HUMANIZADO</a:t>
            </a:r>
            <a:endParaRPr lang="pt-BR" sz="900" dirty="0">
              <a:effectLst/>
              <a:latin typeface="Verdana" pitchFamily="34" charset="0"/>
              <a:ea typeface="Verdana" pitchFamily="34" charset="0"/>
              <a:cs typeface="Times New Roman"/>
            </a:endParaRPr>
          </a:p>
        </p:txBody>
      </p:sp>
      <p:sp>
        <p:nvSpPr>
          <p:cNvPr id="10" name="Flecha curvada hacia la derecha 18"/>
          <p:cNvSpPr>
            <a:spLocks noChangeArrowheads="1"/>
          </p:cNvSpPr>
          <p:nvPr/>
        </p:nvSpPr>
        <p:spPr bwMode="auto">
          <a:xfrm rot="10583164" flipH="1">
            <a:off x="409579" y="2014430"/>
            <a:ext cx="1282500" cy="2312553"/>
          </a:xfrm>
          <a:prstGeom prst="curvedRightArrow">
            <a:avLst>
              <a:gd name="adj1" fmla="val 29643"/>
              <a:gd name="adj2" fmla="val 110154"/>
              <a:gd name="adj3" fmla="val 33855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endParaRPr lang="pt-BR" sz="900">
              <a:latin typeface="Verdana" pitchFamily="34" charset="0"/>
              <a:ea typeface="Verdana" pitchFamily="34" charset="0"/>
            </a:endParaRPr>
          </a:p>
        </p:txBody>
      </p:sp>
      <p:cxnSp>
        <p:nvCxnSpPr>
          <p:cNvPr id="12" name="Conector recto de flecha 9"/>
          <p:cNvCxnSpPr>
            <a:cxnSpLocks noChangeShapeType="1"/>
          </p:cNvCxnSpPr>
          <p:nvPr/>
        </p:nvCxnSpPr>
        <p:spPr bwMode="auto">
          <a:xfrm flipV="1">
            <a:off x="2453452" y="2082967"/>
            <a:ext cx="0" cy="23177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7" name="Flecha curvada hacia la derecha 17"/>
          <p:cNvSpPr>
            <a:spLocks noChangeArrowheads="1"/>
          </p:cNvSpPr>
          <p:nvPr/>
        </p:nvSpPr>
        <p:spPr bwMode="auto">
          <a:xfrm rot="10800000">
            <a:off x="7280892" y="2010960"/>
            <a:ext cx="1251548" cy="2260458"/>
          </a:xfrm>
          <a:prstGeom prst="curvedRightArrow">
            <a:avLst>
              <a:gd name="adj1" fmla="val 27263"/>
              <a:gd name="adj2" fmla="val 101309"/>
              <a:gd name="adj3" fmla="val 22931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endParaRPr lang="pt-BR" sz="900">
              <a:latin typeface="Verdana" pitchFamily="34" charset="0"/>
              <a:ea typeface="Verdana" pitchFamily="34" charset="0"/>
            </a:endParaRPr>
          </a:p>
        </p:txBody>
      </p:sp>
      <p:sp>
        <p:nvSpPr>
          <p:cNvPr id="18" name="Forma libre 5"/>
          <p:cNvSpPr>
            <a:spLocks noChangeArrowheads="1"/>
          </p:cNvSpPr>
          <p:nvPr/>
        </p:nvSpPr>
        <p:spPr bwMode="auto">
          <a:xfrm rot="10800000">
            <a:off x="1829375" y="3451119"/>
            <a:ext cx="5413239" cy="1470661"/>
          </a:xfrm>
          <a:custGeom>
            <a:avLst/>
            <a:gdLst>
              <a:gd name="G0" fmla="+- 5400 0 0"/>
              <a:gd name="G1" fmla="+- 11796480 0 0"/>
              <a:gd name="G2" fmla="+- 0 0 11796480"/>
              <a:gd name="T0" fmla="*/ 0 256 1"/>
              <a:gd name="T1" fmla="*/ 180 256 1"/>
              <a:gd name="G3" fmla="+- 11796480 T0 T1"/>
              <a:gd name="T2" fmla="*/ 0 256 1"/>
              <a:gd name="T3" fmla="*/ 90 256 1"/>
              <a:gd name="G4" fmla="+- 11796480 T2 T3"/>
              <a:gd name="G5" fmla="*/ G4 2 1"/>
              <a:gd name="T4" fmla="*/ 90 256 1"/>
              <a:gd name="T5" fmla="*/ 0 256 1"/>
              <a:gd name="G6" fmla="+- 11796480 T4 T5"/>
              <a:gd name="G7" fmla="*/ G6 2 1"/>
              <a:gd name="G8" fmla="abs 11796480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5400"/>
              <a:gd name="G18" fmla="*/ 5400 1 2"/>
              <a:gd name="G19" fmla="+- G18 5400 0"/>
              <a:gd name="G20" fmla="cos G19 11796480"/>
              <a:gd name="G21" fmla="sin G19 11796480"/>
              <a:gd name="G22" fmla="+- G20 10800 0"/>
              <a:gd name="G23" fmla="+- G21 10800 0"/>
              <a:gd name="G24" fmla="+- 10800 0 G20"/>
              <a:gd name="G25" fmla="+- 5400 10800 0"/>
              <a:gd name="G26" fmla="?: G9 G17 G25"/>
              <a:gd name="G27" fmla="?: G9 0 21600"/>
              <a:gd name="G28" fmla="cos 10800 11796480"/>
              <a:gd name="G29" fmla="sin 10800 11796480"/>
              <a:gd name="G30" fmla="sin 5400 11796480"/>
              <a:gd name="G31" fmla="+- G28 10800 0"/>
              <a:gd name="G32" fmla="+- G29 10800 0"/>
              <a:gd name="G33" fmla="+- G30 10800 0"/>
              <a:gd name="G34" fmla="?: G4 0 G31"/>
              <a:gd name="G35" fmla="?: 11796480 G34 0"/>
              <a:gd name="G36" fmla="?: G6 G35 G31"/>
              <a:gd name="G37" fmla="+- 21600 0 G36"/>
              <a:gd name="G38" fmla="?: G4 0 G33"/>
              <a:gd name="G39" fmla="?: 11796480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2700 w 21600"/>
              <a:gd name="T15" fmla="*/ 10800 h 21600"/>
              <a:gd name="T16" fmla="*/ 10800 w 21600"/>
              <a:gd name="T17" fmla="*/ 5400 h 21600"/>
              <a:gd name="T18" fmla="*/ 18900 w 21600"/>
              <a:gd name="T19" fmla="*/ 10800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5400" y="10800"/>
                </a:moveTo>
                <a:cubicBezTo>
                  <a:pt x="5400" y="7817"/>
                  <a:pt x="7817" y="5400"/>
                  <a:pt x="10800" y="5400"/>
                </a:cubicBezTo>
                <a:cubicBezTo>
                  <a:pt x="13782" y="5399"/>
                  <a:pt x="16199" y="7817"/>
                  <a:pt x="16200" y="10799"/>
                </a:cubicBezTo>
                <a:lnTo>
                  <a:pt x="21600" y="10800"/>
                </a:ln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lose/>
              </a:path>
            </a:pathLst>
          </a:cu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>
              <a:spcAft>
                <a:spcPts val="1000"/>
              </a:spcAft>
            </a:pPr>
            <a:r>
              <a:rPr lang="es-ES" sz="900" b="1" dirty="0">
                <a:effectLst/>
                <a:latin typeface="Verdana" pitchFamily="34" charset="0"/>
                <a:ea typeface="Verdana" pitchFamily="34" charset="0"/>
                <a:cs typeface="Times New Roman"/>
              </a:rPr>
              <a:t> </a:t>
            </a:r>
            <a:endParaRPr lang="pt-BR" sz="900" dirty="0">
              <a:effectLst/>
              <a:latin typeface="Verdana" pitchFamily="34" charset="0"/>
              <a:ea typeface="Verdana" pitchFamily="34" charset="0"/>
              <a:cs typeface="Times New Roman"/>
            </a:endParaRPr>
          </a:p>
          <a:p>
            <a:pPr algn="ctr">
              <a:spcAft>
                <a:spcPts val="1000"/>
              </a:spcAft>
            </a:pPr>
            <a:r>
              <a:rPr lang="es-ES" sz="900" b="1" dirty="0">
                <a:effectLst/>
                <a:latin typeface="Verdana" pitchFamily="34" charset="0"/>
                <a:ea typeface="Verdana" pitchFamily="34" charset="0"/>
                <a:cs typeface="Times New Roman"/>
              </a:rPr>
              <a:t>      ADMINISTRACIÓN POR ENFERMERAS </a:t>
            </a:r>
            <a:endParaRPr lang="pt-BR" sz="900" dirty="0">
              <a:effectLst/>
              <a:latin typeface="Verdana" pitchFamily="34" charset="0"/>
              <a:ea typeface="Verdana" pitchFamily="34" charset="0"/>
              <a:cs typeface="Times New Roman"/>
            </a:endParaRPr>
          </a:p>
          <a:p>
            <a:pPr>
              <a:spcAft>
                <a:spcPts val="1000"/>
              </a:spcAft>
            </a:pPr>
            <a:r>
              <a:rPr lang="es-MX" sz="900" dirty="0">
                <a:effectLst/>
                <a:latin typeface="Verdana" pitchFamily="34" charset="0"/>
                <a:ea typeface="Verdana" pitchFamily="34" charset="0"/>
                <a:cs typeface="Times New Roman"/>
              </a:rPr>
              <a:t> </a:t>
            </a:r>
            <a:endParaRPr lang="pt-BR" sz="900" dirty="0">
              <a:effectLst/>
              <a:latin typeface="Verdana" pitchFamily="34" charset="0"/>
              <a:ea typeface="Verdana" pitchFamily="34" charset="0"/>
              <a:cs typeface="Times New Roman"/>
            </a:endParaRPr>
          </a:p>
        </p:txBody>
      </p:sp>
      <p:cxnSp>
        <p:nvCxnSpPr>
          <p:cNvPr id="28" name="Conector recto de flecha 9"/>
          <p:cNvCxnSpPr>
            <a:cxnSpLocks noChangeShapeType="1"/>
          </p:cNvCxnSpPr>
          <p:nvPr/>
        </p:nvCxnSpPr>
        <p:spPr bwMode="auto">
          <a:xfrm flipV="1">
            <a:off x="3851920" y="2082967"/>
            <a:ext cx="0" cy="23177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9" name="Conector recto de flecha 9"/>
          <p:cNvCxnSpPr>
            <a:cxnSpLocks noChangeShapeType="1"/>
          </p:cNvCxnSpPr>
          <p:nvPr/>
        </p:nvCxnSpPr>
        <p:spPr bwMode="auto">
          <a:xfrm flipV="1">
            <a:off x="5220072" y="2082967"/>
            <a:ext cx="0" cy="23177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" name="Conector recto de flecha 9"/>
          <p:cNvCxnSpPr>
            <a:cxnSpLocks noChangeShapeType="1"/>
          </p:cNvCxnSpPr>
          <p:nvPr/>
        </p:nvCxnSpPr>
        <p:spPr bwMode="auto">
          <a:xfrm flipV="1">
            <a:off x="6660232" y="2082967"/>
            <a:ext cx="0" cy="23177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1" name="Rectángulo 3"/>
          <p:cNvSpPr>
            <a:spLocks noChangeArrowheads="1"/>
          </p:cNvSpPr>
          <p:nvPr/>
        </p:nvSpPr>
        <p:spPr bwMode="auto">
          <a:xfrm>
            <a:off x="1829377" y="3019071"/>
            <a:ext cx="5406919" cy="31623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>
              <a:spcAft>
                <a:spcPts val="1000"/>
              </a:spcAft>
            </a:pPr>
            <a:r>
              <a:rPr lang="es-ES" sz="900" b="1" dirty="0" smtClean="0">
                <a:effectLst/>
                <a:latin typeface="Verdana" pitchFamily="34" charset="0"/>
                <a:ea typeface="Verdana" pitchFamily="34" charset="0"/>
                <a:cs typeface="Times New Roman"/>
              </a:rPr>
              <a:t>EDUCACIÓN</a:t>
            </a:r>
            <a:endParaRPr lang="pt-BR" sz="900" dirty="0">
              <a:effectLst/>
              <a:latin typeface="Verdana" pitchFamily="34" charset="0"/>
              <a:ea typeface="Verdana" pitchFamily="34" charset="0"/>
              <a:cs typeface="Times New Roman"/>
            </a:endParaRPr>
          </a:p>
        </p:txBody>
      </p:sp>
      <p:cxnSp>
        <p:nvCxnSpPr>
          <p:cNvPr id="32" name="Conector recto de flecha 9"/>
          <p:cNvCxnSpPr>
            <a:cxnSpLocks noChangeShapeType="1"/>
          </p:cNvCxnSpPr>
          <p:nvPr/>
        </p:nvCxnSpPr>
        <p:spPr bwMode="auto">
          <a:xfrm flipV="1">
            <a:off x="4572000" y="2731039"/>
            <a:ext cx="0" cy="23177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3" name="Conector recto de flecha 9"/>
          <p:cNvCxnSpPr>
            <a:cxnSpLocks noChangeShapeType="1"/>
          </p:cNvCxnSpPr>
          <p:nvPr/>
        </p:nvCxnSpPr>
        <p:spPr bwMode="auto">
          <a:xfrm flipV="1">
            <a:off x="4572000" y="3379111"/>
            <a:ext cx="0" cy="23177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4" name="Rectángulo 3"/>
          <p:cNvSpPr>
            <a:spLocks noChangeArrowheads="1"/>
          </p:cNvSpPr>
          <p:nvPr/>
        </p:nvSpPr>
        <p:spPr bwMode="auto">
          <a:xfrm>
            <a:off x="1835696" y="3667143"/>
            <a:ext cx="5406919" cy="31623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>
              <a:spcAft>
                <a:spcPts val="1000"/>
              </a:spcAft>
            </a:pPr>
            <a:r>
              <a:rPr lang="es-ES" sz="900" b="1" dirty="0" smtClean="0">
                <a:latin typeface="Verdana" pitchFamily="34" charset="0"/>
                <a:ea typeface="Verdana" pitchFamily="34" charset="0"/>
                <a:cs typeface="Times New Roman"/>
              </a:rPr>
              <a:t>SERVICIOS</a:t>
            </a:r>
            <a:endParaRPr lang="pt-BR" sz="900" dirty="0">
              <a:effectLst/>
              <a:latin typeface="Verdana" pitchFamily="34" charset="0"/>
              <a:ea typeface="Verdana" pitchFamily="34" charset="0"/>
              <a:cs typeface="Times New Roman"/>
            </a:endParaRPr>
          </a:p>
        </p:txBody>
      </p:sp>
      <p:cxnSp>
        <p:nvCxnSpPr>
          <p:cNvPr id="35" name="Conector recto de flecha 9"/>
          <p:cNvCxnSpPr>
            <a:cxnSpLocks noChangeShapeType="1"/>
          </p:cNvCxnSpPr>
          <p:nvPr/>
        </p:nvCxnSpPr>
        <p:spPr bwMode="auto">
          <a:xfrm flipV="1">
            <a:off x="4572000" y="4155448"/>
            <a:ext cx="0" cy="23177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350631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16</Words>
  <Application>Microsoft Office PowerPoint</Application>
  <PresentationFormat>Apresentação na tela (4:3)</PresentationFormat>
  <Paragraphs>10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Usuário do Windows</dc:creator>
  <cp:lastModifiedBy>Usuário do Windows</cp:lastModifiedBy>
  <cp:revision>3</cp:revision>
  <dcterms:created xsi:type="dcterms:W3CDTF">2019-03-30T12:43:31Z</dcterms:created>
  <dcterms:modified xsi:type="dcterms:W3CDTF">2019-03-30T13:23:31Z</dcterms:modified>
</cp:coreProperties>
</file>