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63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04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5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272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98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486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989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547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69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68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39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1CBD7-BF34-4773-B3F8-D7501909BB55}" type="datetimeFigureOut">
              <a:rPr lang="pt-BR" smtClean="0"/>
              <a:t>10/02/2019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58E67-1265-4EA6-9E55-ACE9D779DB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10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2673" y="4599565"/>
            <a:ext cx="10619509" cy="165576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a) &lt; -1dp(inadequado): espera-se que em uma população com pré-natal adequado sejam encontradas 15,9% das mulheres abaixo desse valor.</a:t>
            </a:r>
          </a:p>
          <a:p>
            <a:pPr algn="just"/>
            <a:r>
              <a:rPr lang="pt-BR" dirty="0"/>
              <a:t>b) -1dp a +1dp(intermediário): espera-se que em uma população com pré-natal adequado sejam encontradas 68,26% das mulheres entre esses valores.</a:t>
            </a:r>
          </a:p>
          <a:p>
            <a:pPr algn="just"/>
            <a:r>
              <a:rPr lang="pt-BR" dirty="0"/>
              <a:t>c) &gt; +1dp(adequado): espera-se que em uma população com pré-natal adequado sejam encontradas 15,9% das mulheres acima desse valor.</a:t>
            </a:r>
          </a:p>
          <a:p>
            <a:pPr algn="just"/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/>
          <a:srcRect l="35727" t="27656" r="30052" b="43256"/>
          <a:stretch>
            <a:fillRect/>
          </a:stretch>
        </p:blipFill>
        <p:spPr bwMode="auto">
          <a:xfrm>
            <a:off x="3032427" y="602673"/>
            <a:ext cx="5760000" cy="382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576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LOGIN</dc:creator>
  <cp:lastModifiedBy>LOGIN</cp:lastModifiedBy>
  <cp:revision>1</cp:revision>
  <dcterms:created xsi:type="dcterms:W3CDTF">2019-02-10T14:00:20Z</dcterms:created>
  <dcterms:modified xsi:type="dcterms:W3CDTF">2019-02-10T14:00:43Z</dcterms:modified>
</cp:coreProperties>
</file>