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8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BFC581-85E0-4806-9ABB-D69ACFBBE9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EC38CB4-0EF0-4349-87E6-4AD7B62A97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716478F-AAFB-4D1A-AF83-839D587B9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97D7-D005-4D84-841C-5B8D0E17D1E2}" type="datetimeFigureOut">
              <a:rPr lang="pt-BR" smtClean="0"/>
              <a:t>14/10/2018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34C5428-9C0A-4BB5-AE15-A17F34EB3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D8EAC0A-5938-4F03-B034-6E0100C1F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CC9BB-5114-46F8-86FC-F608E47F54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2503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864571-874A-40A1-BD47-D47EFAAF6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05BD99C-9798-4ADD-9699-E8A9161A7F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7EFD990-008B-4593-8516-C7DDEA4C9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97D7-D005-4D84-841C-5B8D0E17D1E2}" type="datetimeFigureOut">
              <a:rPr lang="pt-BR" smtClean="0"/>
              <a:t>14/10/2018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E312FC-68F8-4B61-A8B9-4B65BC59D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869725-0DBB-498C-A947-ABB5FEF97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CC9BB-5114-46F8-86FC-F608E47F54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43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A61B63D-3A64-403D-8569-C1D0C43496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471C47A-51FB-4BE2-84C0-ECCD481513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2C4028A-A731-463E-B0BF-A62A881ED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97D7-D005-4D84-841C-5B8D0E17D1E2}" type="datetimeFigureOut">
              <a:rPr lang="pt-BR" smtClean="0"/>
              <a:t>14/10/2018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6E5BDA-E78F-4F7D-838C-115879677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574516-083C-4D60-80CE-090B6A1F4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CC9BB-5114-46F8-86FC-F608E47F54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293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39E0C2-8C5B-47F9-914F-ED06A47A1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C30D6B-6E25-4BB7-BD17-A4D2652D3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162FE5C-4698-4B3F-A36C-AD52651FD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97D7-D005-4D84-841C-5B8D0E17D1E2}" type="datetimeFigureOut">
              <a:rPr lang="pt-BR" smtClean="0"/>
              <a:t>14/10/2018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B07D102-8D45-48D7-B2BF-FD12E3A13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FD906B-CF55-4FFF-8072-7D17C68BC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CC9BB-5114-46F8-86FC-F608E47F54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2903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FCEAA3-3E87-4F3D-AE9B-0688FA8BD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0BF2232-8BBC-402D-B5A3-2FBD2880F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892D691-1F7E-4796-9BC2-9DE0216CC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97D7-D005-4D84-841C-5B8D0E17D1E2}" type="datetimeFigureOut">
              <a:rPr lang="pt-BR" smtClean="0"/>
              <a:t>14/10/2018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DFC02E-262F-4386-A23F-B82B1756A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A9CE2C0-F029-4E8B-BFD1-F5CC1DFC5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CC9BB-5114-46F8-86FC-F608E47F54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9889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FFC1FF-E9F0-4141-95D7-E61F92FF9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4A17AC-AA09-4D01-95AF-4E0C724CC9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2760A55-FE39-43C8-895D-4A17FD9DC0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E4852F3-D0B1-4EE0-A006-3A7A7F0B0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97D7-D005-4D84-841C-5B8D0E17D1E2}" type="datetimeFigureOut">
              <a:rPr lang="pt-BR" smtClean="0"/>
              <a:t>14/10/2018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5253553-1881-43E6-A30B-50BB7A11E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68F1FB7-0B78-4E4C-9C18-ED04D9E72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CC9BB-5114-46F8-86FC-F608E47F54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9214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ED051C-71F5-4DE6-9AA9-16916E823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A6935D8-B2D1-407C-9DE9-7E47A61C79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E7C7E0A-506D-443F-B1D2-C6FF8CD31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79F6E91-A1B9-4646-909B-A7071364CB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F4D1700-CE51-43BF-A5D8-85B4C6248D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4BF682B-FD1B-4FC3-9697-9E068E1D4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97D7-D005-4D84-841C-5B8D0E17D1E2}" type="datetimeFigureOut">
              <a:rPr lang="pt-BR" smtClean="0"/>
              <a:t>14/10/2018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E2E9478-293B-4A6D-B38F-C96F2125B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3F6FB6C-8347-4336-B124-13C4DAE0B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CC9BB-5114-46F8-86FC-F608E47F54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776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D53354-1FB8-4894-B168-6ADB075E9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8D185E7-19CA-4498-82C4-89A47950B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97D7-D005-4D84-841C-5B8D0E17D1E2}" type="datetimeFigureOut">
              <a:rPr lang="pt-BR" smtClean="0"/>
              <a:t>14/10/2018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4096D02-0943-4255-A2E8-3759F197D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571C8A6-F26A-4695-9FD7-649407FBE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CC9BB-5114-46F8-86FC-F608E47F54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9987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CCAE50A-5480-4574-9A03-DB5AF3DBA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97D7-D005-4D84-841C-5B8D0E17D1E2}" type="datetimeFigureOut">
              <a:rPr lang="pt-BR" smtClean="0"/>
              <a:t>14/10/2018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FA1ABBB-E571-460C-A48C-F32E89AF3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284858C-1C84-4CAA-A1E4-1B3D637A7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CC9BB-5114-46F8-86FC-F608E47F54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0876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F5B27B-F030-49CF-93A4-7DCD7F952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775C28-2F94-4CC1-A97C-6F305C2A8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AC79C1A-C545-4378-B184-BB3BB04406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3E08FEE-8C4F-4561-AC29-86A5F5A46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97D7-D005-4D84-841C-5B8D0E17D1E2}" type="datetimeFigureOut">
              <a:rPr lang="pt-BR" smtClean="0"/>
              <a:t>14/10/2018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40A4BF4-63AD-4F18-B8CE-6D90990DE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D88006D-34DC-4680-8BE7-72CF7DB39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CC9BB-5114-46F8-86FC-F608E47F54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0315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0A4558-ABB6-40CB-9507-B2443BB09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31CCE75-D2DB-49CB-AD57-F286310A08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CFCF849-928A-4A4E-BD73-E31C5EFC10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55D4A1E-C12C-4C66-81C3-B76A98D84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97D7-D005-4D84-841C-5B8D0E17D1E2}" type="datetimeFigureOut">
              <a:rPr lang="pt-BR" smtClean="0"/>
              <a:t>14/10/2018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1130344-47ED-4B97-92F0-25819F9FC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62C9A10-A20C-423A-9A26-01C4D9FD6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CC9BB-5114-46F8-86FC-F608E47F54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9401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EACA4CF-D985-43FC-AF9B-A36997E02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B87CA9-BE86-4F42-9136-EFAA50BF0E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1842211-B84F-4A53-BCE6-AA7A71FEBC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397D7-D005-4D84-841C-5B8D0E17D1E2}" type="datetimeFigureOut">
              <a:rPr lang="pt-BR" smtClean="0"/>
              <a:t>14/10/2018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27E698-B5A6-44E7-A450-0F39E7B04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EDAFA7-B6BC-43F3-8BA3-27E639E29E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CC9BB-5114-46F8-86FC-F608E47F54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235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8FC2EC1B-AF7B-4ED8-B234-08F49C1DDA90}"/>
              </a:ext>
            </a:extLst>
          </p:cNvPr>
          <p:cNvSpPr/>
          <p:nvPr/>
        </p:nvSpPr>
        <p:spPr>
          <a:xfrm>
            <a:off x="2648745" y="309489"/>
            <a:ext cx="3179298" cy="8951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Nº de artigos encontrados nas bases de dados PUBMED, BIREME e CENTRAL: 1363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904A022-C7AD-4493-82A1-D1AA71C6D0A8}"/>
              </a:ext>
            </a:extLst>
          </p:cNvPr>
          <p:cNvSpPr/>
          <p:nvPr/>
        </p:nvSpPr>
        <p:spPr>
          <a:xfrm>
            <a:off x="7603811" y="309489"/>
            <a:ext cx="3179298" cy="8951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Nº de artigos identificados por outras fontes: nenhum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0BD03B49-720A-460B-9451-FC905FB6C44C}"/>
              </a:ext>
            </a:extLst>
          </p:cNvPr>
          <p:cNvSpPr/>
          <p:nvPr/>
        </p:nvSpPr>
        <p:spPr>
          <a:xfrm>
            <a:off x="3846296" y="1572231"/>
            <a:ext cx="5776673" cy="6121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Nº de artigos após eliminação de duplicatas: 509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0E19033A-2A04-476C-982D-309A3B52606C}"/>
              </a:ext>
            </a:extLst>
          </p:cNvPr>
          <p:cNvSpPr/>
          <p:nvPr/>
        </p:nvSpPr>
        <p:spPr>
          <a:xfrm>
            <a:off x="2648745" y="2551945"/>
            <a:ext cx="3179298" cy="6121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Nº de artigos rastreados: 59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462521ED-1313-45F4-97DF-266C5A13F0C4}"/>
              </a:ext>
            </a:extLst>
          </p:cNvPr>
          <p:cNvSpPr/>
          <p:nvPr/>
        </p:nvSpPr>
        <p:spPr>
          <a:xfrm>
            <a:off x="6363959" y="2551944"/>
            <a:ext cx="3259010" cy="6121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Nº de artigos excluídos: 46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DECB6A1E-3214-4AC2-B364-AF4039AD71D0}"/>
              </a:ext>
            </a:extLst>
          </p:cNvPr>
          <p:cNvSpPr/>
          <p:nvPr/>
        </p:nvSpPr>
        <p:spPr>
          <a:xfrm>
            <a:off x="2648745" y="3581017"/>
            <a:ext cx="3179298" cy="6121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Nº de artigos em texto completo avaliados para elegibilidade: 59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CD7BA370-4428-4E9D-9E54-08A82F34212B}"/>
              </a:ext>
            </a:extLst>
          </p:cNvPr>
          <p:cNvSpPr/>
          <p:nvPr/>
        </p:nvSpPr>
        <p:spPr>
          <a:xfrm>
            <a:off x="2648745" y="4610089"/>
            <a:ext cx="3179298" cy="6121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Nº de artigos incluídos na revisão final: 05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01DA798E-F552-428A-87C0-760F5983047B}"/>
              </a:ext>
            </a:extLst>
          </p:cNvPr>
          <p:cNvSpPr/>
          <p:nvPr/>
        </p:nvSpPr>
        <p:spPr>
          <a:xfrm>
            <a:off x="6363959" y="3455301"/>
            <a:ext cx="3964075" cy="29974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54 estudos excluídos devido às seguintes razões:</a:t>
            </a:r>
          </a:p>
          <a:p>
            <a:pPr marL="228600" indent="-228600" algn="ctr">
              <a:lnSpc>
                <a:spcPct val="150000"/>
              </a:lnSpc>
              <a:buAutoNum type="arabicParenBoth"/>
            </a:pP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Não tinha Telemedicina (n=02)</a:t>
            </a:r>
          </a:p>
          <a:p>
            <a:pPr marL="228600" indent="-228600" algn="ctr">
              <a:lnSpc>
                <a:spcPct val="150000"/>
              </a:lnSpc>
              <a:buAutoNum type="arabicParenBoth"/>
            </a:pP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 Não tem análise de custo-efetividade (n=24)</a:t>
            </a:r>
          </a:p>
          <a:p>
            <a:pPr marL="228600" indent="-228600" algn="ctr">
              <a:lnSpc>
                <a:spcPct val="150000"/>
              </a:lnSpc>
              <a:buAutoNum type="arabicParenBoth"/>
            </a:pP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 Não abrange a asma (n=07)</a:t>
            </a:r>
          </a:p>
          <a:p>
            <a:pPr marL="228600" indent="-228600" algn="ctr">
              <a:lnSpc>
                <a:spcPct val="150000"/>
              </a:lnSpc>
              <a:buAutoNum type="arabicParenBoth"/>
            </a:pP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 Estudos com crianças (n=12)</a:t>
            </a:r>
          </a:p>
          <a:p>
            <a:pPr marL="228600" indent="-228600" algn="ctr">
              <a:lnSpc>
                <a:spcPct val="150000"/>
              </a:lnSpc>
              <a:buAutoNum type="arabicParenBoth"/>
            </a:pP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 Estudos com gestantes (n=02)</a:t>
            </a:r>
          </a:p>
          <a:p>
            <a:pPr marL="228600" indent="-228600" algn="ctr">
              <a:lnSpc>
                <a:spcPct val="150000"/>
              </a:lnSpc>
              <a:buAutoNum type="arabicParenBoth"/>
            </a:pP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 Estudos fora do tema (n=05)</a:t>
            </a:r>
          </a:p>
          <a:p>
            <a:pPr marL="228600" indent="-228600" algn="ctr">
              <a:lnSpc>
                <a:spcPct val="150000"/>
              </a:lnSpc>
              <a:buAutoNum type="arabicParenBoth"/>
            </a:pP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 Texto completo indisponível (n=01)</a:t>
            </a:r>
          </a:p>
          <a:p>
            <a:pPr marL="228600" indent="-228600" algn="ctr">
              <a:lnSpc>
                <a:spcPct val="150000"/>
              </a:lnSpc>
              <a:buAutoNum type="arabicParenBoth"/>
            </a:pP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 Estudos do tipo revisão de literatura (n=01)</a:t>
            </a:r>
          </a:p>
          <a:p>
            <a:pPr marL="228600" indent="-228600" algn="ctr">
              <a:lnSpc>
                <a:spcPct val="150000"/>
              </a:lnSpc>
              <a:buAutoNum type="arabicParenBoth"/>
            </a:pPr>
            <a:endParaRPr lang="pt-BR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0099D3CD-B4DF-44CF-B493-992E450F50E1}"/>
              </a:ext>
            </a:extLst>
          </p:cNvPr>
          <p:cNvSpPr/>
          <p:nvPr/>
        </p:nvSpPr>
        <p:spPr>
          <a:xfrm rot="16200000">
            <a:off x="-2084197" y="3423636"/>
            <a:ext cx="4697045" cy="6121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sz="1400" dirty="0">
                <a:latin typeface="Verdana" panose="020B0604030504040204" pitchFamily="34" charset="0"/>
                <a:ea typeface="Verdana" panose="020B0604030504040204" pitchFamily="34" charset="0"/>
              </a:rPr>
              <a:t>Inclusão    Elegibilidade    Seleção    Identificação</a:t>
            </a:r>
          </a:p>
        </p:txBody>
      </p:sp>
      <p:cxnSp>
        <p:nvCxnSpPr>
          <p:cNvPr id="18" name="Conector de Seta Reta 17">
            <a:extLst>
              <a:ext uri="{FF2B5EF4-FFF2-40B4-BE49-F238E27FC236}">
                <a16:creationId xmlns:a16="http://schemas.microsoft.com/office/drawing/2014/main" id="{0C650862-9AB6-4560-B202-0798B1451B25}"/>
              </a:ext>
            </a:extLst>
          </p:cNvPr>
          <p:cNvCxnSpPr/>
          <p:nvPr/>
        </p:nvCxnSpPr>
        <p:spPr>
          <a:xfrm>
            <a:off x="9165993" y="1224613"/>
            <a:ext cx="0" cy="313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12CBF0A9-FB3E-4143-88E6-0C389C85385A}"/>
              </a:ext>
            </a:extLst>
          </p:cNvPr>
          <p:cNvCxnSpPr/>
          <p:nvPr/>
        </p:nvCxnSpPr>
        <p:spPr>
          <a:xfrm>
            <a:off x="4238394" y="2184400"/>
            <a:ext cx="0" cy="313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de Seta Reta 21">
            <a:extLst>
              <a:ext uri="{FF2B5EF4-FFF2-40B4-BE49-F238E27FC236}">
                <a16:creationId xmlns:a16="http://schemas.microsoft.com/office/drawing/2014/main" id="{ED089384-B2D3-41CB-AD55-806D6880022A}"/>
              </a:ext>
            </a:extLst>
          </p:cNvPr>
          <p:cNvCxnSpPr/>
          <p:nvPr/>
        </p:nvCxnSpPr>
        <p:spPr>
          <a:xfrm>
            <a:off x="4238616" y="1204686"/>
            <a:ext cx="0" cy="313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CC6C0012-2047-4A26-901E-462C150B67C9}"/>
              </a:ext>
            </a:extLst>
          </p:cNvPr>
          <p:cNvCxnSpPr/>
          <p:nvPr/>
        </p:nvCxnSpPr>
        <p:spPr>
          <a:xfrm>
            <a:off x="4238394" y="3164114"/>
            <a:ext cx="0" cy="313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de Seta Reta 23">
            <a:extLst>
              <a:ext uri="{FF2B5EF4-FFF2-40B4-BE49-F238E27FC236}">
                <a16:creationId xmlns:a16="http://schemas.microsoft.com/office/drawing/2014/main" id="{6DA4A5DF-5253-4A3F-B26F-3EBB1BA78A2F}"/>
              </a:ext>
            </a:extLst>
          </p:cNvPr>
          <p:cNvCxnSpPr/>
          <p:nvPr/>
        </p:nvCxnSpPr>
        <p:spPr>
          <a:xfrm>
            <a:off x="4245874" y="4193186"/>
            <a:ext cx="0" cy="313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6710AF08-5C1E-4559-97BC-47FB9474E729}"/>
              </a:ext>
            </a:extLst>
          </p:cNvPr>
          <p:cNvCxnSpPr>
            <a:cxnSpLocks/>
          </p:cNvCxnSpPr>
          <p:nvPr/>
        </p:nvCxnSpPr>
        <p:spPr>
          <a:xfrm>
            <a:off x="5828043" y="2894093"/>
            <a:ext cx="4209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06614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155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Carol Barbosa</dc:creator>
  <cp:lastModifiedBy>Carol Barbosa</cp:lastModifiedBy>
  <cp:revision>3</cp:revision>
  <dcterms:created xsi:type="dcterms:W3CDTF">2018-10-14T19:03:44Z</dcterms:created>
  <dcterms:modified xsi:type="dcterms:W3CDTF">2018-10-14T19:23:35Z</dcterms:modified>
</cp:coreProperties>
</file>