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30" d="100"/>
          <a:sy n="130" d="100"/>
        </p:scale>
        <p:origin x="-103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5C17B-ABA1-4A38-ACD4-7AAA103D4D09}" type="datetimeFigureOut">
              <a:rPr lang="pt-BR" smtClean="0"/>
              <a:pPr/>
              <a:t>31/05/2018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2FD79-4281-4C53-A977-0EAA9E43D39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o 32"/>
          <p:cNvGrpSpPr/>
          <p:nvPr/>
        </p:nvGrpSpPr>
        <p:grpSpPr>
          <a:xfrm>
            <a:off x="2071670" y="1000108"/>
            <a:ext cx="5667455" cy="4114270"/>
            <a:chOff x="2071670" y="1000108"/>
            <a:chExt cx="5667455" cy="4114270"/>
          </a:xfrm>
        </p:grpSpPr>
        <p:sp>
          <p:nvSpPr>
            <p:cNvPr id="4" name="CaixaDeTexto 3"/>
            <p:cNvSpPr txBox="1"/>
            <p:nvPr/>
          </p:nvSpPr>
          <p:spPr>
            <a:xfrm>
              <a:off x="3450926" y="1000108"/>
              <a:ext cx="1000800" cy="460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45 participantes elegíveis</a:t>
              </a:r>
              <a:endParaRPr lang="pt-BR" sz="800" dirty="0"/>
            </a:p>
          </p:txBody>
        </p:sp>
        <p:sp>
          <p:nvSpPr>
            <p:cNvPr id="6" name="CaixaDeTexto 5"/>
            <p:cNvSpPr txBox="1"/>
            <p:nvPr/>
          </p:nvSpPr>
          <p:spPr>
            <a:xfrm>
              <a:off x="3450926" y="1690877"/>
              <a:ext cx="1000800" cy="4608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45participantes </a:t>
              </a:r>
              <a:r>
                <a:rPr lang="pt-BR" sz="800" dirty="0" err="1" smtClean="0"/>
                <a:t>randomizados</a:t>
              </a:r>
              <a:endParaRPr lang="pt-BR" sz="800" dirty="0"/>
            </a:p>
          </p:txBody>
        </p:sp>
        <p:cxnSp>
          <p:nvCxnSpPr>
            <p:cNvPr id="8" name="Conector de seta reta 7"/>
            <p:cNvCxnSpPr>
              <a:stCxn id="4" idx="2"/>
              <a:endCxn id="6" idx="0"/>
            </p:cNvCxnSpPr>
            <p:nvPr/>
          </p:nvCxnSpPr>
          <p:spPr>
            <a:xfrm rot="5400000">
              <a:off x="3836342" y="1575892"/>
              <a:ext cx="229969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CaixaDeTexto 11"/>
            <p:cNvSpPr txBox="1"/>
            <p:nvPr/>
          </p:nvSpPr>
          <p:spPr>
            <a:xfrm>
              <a:off x="2071670" y="2326231"/>
              <a:ext cx="104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Grupo experimental </a:t>
              </a:r>
            </a:p>
            <a:p>
              <a:pPr algn="ctr"/>
              <a:r>
                <a:rPr lang="pt-BR" sz="800" dirty="0" smtClean="0"/>
                <a:t>17 participantes</a:t>
              </a:r>
              <a:endParaRPr lang="pt-BR" sz="800" dirty="0"/>
            </a:p>
          </p:txBody>
        </p:sp>
        <p:cxnSp>
          <p:nvCxnSpPr>
            <p:cNvPr id="14" name="Forma 13"/>
            <p:cNvCxnSpPr>
              <a:stCxn id="6" idx="2"/>
              <a:endCxn id="12" idx="3"/>
            </p:cNvCxnSpPr>
            <p:nvPr/>
          </p:nvCxnSpPr>
          <p:spPr>
            <a:xfrm rot="5400000">
              <a:off x="3361583" y="1905764"/>
              <a:ext cx="343831" cy="835656"/>
            </a:xfrm>
            <a:prstGeom prst="curved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CaixaDeTexto 33"/>
            <p:cNvSpPr txBox="1"/>
            <p:nvPr/>
          </p:nvSpPr>
          <p:spPr>
            <a:xfrm>
              <a:off x="2071670" y="2992986"/>
              <a:ext cx="104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1ª intervenção de </a:t>
              </a:r>
              <a:r>
                <a:rPr lang="pt-BR" sz="800" dirty="0" err="1" smtClean="0"/>
                <a:t>reflexoterapia</a:t>
              </a:r>
              <a:endParaRPr lang="pt-BR" sz="800" dirty="0"/>
            </a:p>
          </p:txBody>
        </p:sp>
        <p:sp>
          <p:nvSpPr>
            <p:cNvPr id="35" name="CaixaDeTexto 34"/>
            <p:cNvSpPr txBox="1"/>
            <p:nvPr/>
          </p:nvSpPr>
          <p:spPr>
            <a:xfrm>
              <a:off x="2071670" y="3659741"/>
              <a:ext cx="104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2ª intervenção de </a:t>
              </a:r>
              <a:r>
                <a:rPr lang="pt-BR" sz="800" dirty="0" err="1" smtClean="0"/>
                <a:t>reflexoterapia</a:t>
              </a:r>
              <a:endParaRPr lang="pt-BR" sz="800" dirty="0"/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2071670" y="4326495"/>
              <a:ext cx="104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3ª intervenção de </a:t>
              </a:r>
              <a:r>
                <a:rPr lang="pt-BR" sz="800" dirty="0" err="1" smtClean="0"/>
                <a:t>reflexoterapia</a:t>
              </a:r>
              <a:endParaRPr lang="pt-BR" sz="800" dirty="0"/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4786314" y="2326231"/>
              <a:ext cx="104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Grupo controle </a:t>
              </a:r>
            </a:p>
            <a:p>
              <a:pPr algn="ctr"/>
              <a:r>
                <a:rPr lang="pt-BR" sz="800" dirty="0" smtClean="0"/>
                <a:t>28 participantes</a:t>
              </a:r>
              <a:endParaRPr lang="pt-BR" sz="800" dirty="0"/>
            </a:p>
          </p:txBody>
        </p:sp>
        <p:sp>
          <p:nvSpPr>
            <p:cNvPr id="38" name="CaixaDeTexto 37"/>
            <p:cNvSpPr txBox="1"/>
            <p:nvPr/>
          </p:nvSpPr>
          <p:spPr>
            <a:xfrm>
              <a:off x="4786314" y="2992986"/>
              <a:ext cx="104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1ª intervenção de </a:t>
              </a:r>
              <a:r>
                <a:rPr lang="pt-BR" sz="800" dirty="0" err="1" smtClean="0"/>
                <a:t>reflexoterapia</a:t>
              </a:r>
              <a:endParaRPr lang="pt-BR" sz="800" dirty="0"/>
            </a:p>
          </p:txBody>
        </p:sp>
        <p:sp>
          <p:nvSpPr>
            <p:cNvPr id="39" name="CaixaDeTexto 38"/>
            <p:cNvSpPr txBox="1"/>
            <p:nvPr/>
          </p:nvSpPr>
          <p:spPr>
            <a:xfrm>
              <a:off x="4786314" y="3659741"/>
              <a:ext cx="104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/>
                <a:t>2</a:t>
              </a:r>
              <a:r>
                <a:rPr lang="pt-BR" sz="800" dirty="0" smtClean="0"/>
                <a:t>ª intervenção de </a:t>
              </a:r>
              <a:r>
                <a:rPr lang="pt-BR" sz="800" dirty="0" err="1" smtClean="0"/>
                <a:t>reflexoterapia</a:t>
              </a:r>
              <a:endParaRPr lang="pt-BR" sz="800" dirty="0"/>
            </a:p>
          </p:txBody>
        </p:sp>
        <p:sp>
          <p:nvSpPr>
            <p:cNvPr id="40" name="CaixaDeTexto 39"/>
            <p:cNvSpPr txBox="1"/>
            <p:nvPr/>
          </p:nvSpPr>
          <p:spPr>
            <a:xfrm>
              <a:off x="4786314" y="4326495"/>
              <a:ext cx="1044000" cy="3385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/>
                <a:t>3</a:t>
              </a:r>
              <a:r>
                <a:rPr lang="pt-BR" sz="800" dirty="0" smtClean="0"/>
                <a:t>ª intervenção de </a:t>
              </a:r>
              <a:r>
                <a:rPr lang="pt-BR" sz="800" dirty="0" err="1" smtClean="0"/>
                <a:t>reflexoterapia</a:t>
              </a:r>
              <a:endParaRPr lang="pt-BR" sz="800" dirty="0"/>
            </a:p>
          </p:txBody>
        </p:sp>
        <p:sp>
          <p:nvSpPr>
            <p:cNvPr id="41" name="CaixaDeTexto 40"/>
            <p:cNvSpPr txBox="1"/>
            <p:nvPr/>
          </p:nvSpPr>
          <p:spPr>
            <a:xfrm>
              <a:off x="3450926" y="3009639"/>
              <a:ext cx="100013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Análise e comparação entre os grupos</a:t>
              </a:r>
              <a:endParaRPr lang="pt-BR" sz="800" dirty="0"/>
            </a:p>
          </p:txBody>
        </p:sp>
        <p:sp>
          <p:nvSpPr>
            <p:cNvPr id="42" name="CaixaDeTexto 41"/>
            <p:cNvSpPr txBox="1"/>
            <p:nvPr/>
          </p:nvSpPr>
          <p:spPr>
            <a:xfrm>
              <a:off x="3450926" y="3831176"/>
              <a:ext cx="100013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Análise e comparação entre os grupos</a:t>
              </a:r>
              <a:endParaRPr lang="pt-BR" sz="800" dirty="0"/>
            </a:p>
          </p:txBody>
        </p:sp>
        <p:sp>
          <p:nvSpPr>
            <p:cNvPr id="43" name="CaixaDeTexto 42"/>
            <p:cNvSpPr txBox="1"/>
            <p:nvPr/>
          </p:nvSpPr>
          <p:spPr>
            <a:xfrm>
              <a:off x="3450926" y="4652713"/>
              <a:ext cx="1000132" cy="46166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800" dirty="0" smtClean="0"/>
                <a:t>Análise e comparação entre os grupos</a:t>
              </a:r>
              <a:endParaRPr lang="pt-BR" sz="800" dirty="0"/>
            </a:p>
          </p:txBody>
        </p:sp>
        <p:sp>
          <p:nvSpPr>
            <p:cNvPr id="46" name="CaixaDeTexto 45"/>
            <p:cNvSpPr txBox="1"/>
            <p:nvPr/>
          </p:nvSpPr>
          <p:spPr>
            <a:xfrm>
              <a:off x="6238927" y="3183487"/>
              <a:ext cx="1500198" cy="584775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tx1"/>
              </a:solidFill>
            </a:ln>
            <a:effectLst/>
          </p:spPr>
          <p:txBody>
            <a:bodyPr wrap="square" rtlCol="0" anchor="ctr">
              <a:spAutoFit/>
            </a:bodyPr>
            <a:lstStyle/>
            <a:p>
              <a:r>
                <a:rPr lang="pt-BR" sz="800" dirty="0" smtClean="0"/>
                <a:t>9 participantes excluídos:</a:t>
              </a:r>
            </a:p>
            <a:p>
              <a:pPr>
                <a:buFontTx/>
                <a:buChar char="-"/>
              </a:pPr>
              <a:r>
                <a:rPr lang="pt-BR" sz="800" dirty="0" smtClean="0"/>
                <a:t> 5 optaram por não participar;</a:t>
              </a:r>
            </a:p>
            <a:p>
              <a:pPr>
                <a:buFontTx/>
                <a:buChar char="-"/>
              </a:pPr>
              <a:r>
                <a:rPr lang="pt-BR" sz="800" dirty="0" smtClean="0"/>
                <a:t> 4 não compareceram aos atendimentos posteriores</a:t>
              </a:r>
            </a:p>
          </p:txBody>
        </p:sp>
        <p:cxnSp>
          <p:nvCxnSpPr>
            <p:cNvPr id="49" name="Forma 48"/>
            <p:cNvCxnSpPr>
              <a:stCxn id="6" idx="2"/>
              <a:endCxn id="37" idx="1"/>
            </p:cNvCxnSpPr>
            <p:nvPr/>
          </p:nvCxnSpPr>
          <p:spPr>
            <a:xfrm rot="16200000" flipH="1">
              <a:off x="4196905" y="1906098"/>
              <a:ext cx="343831" cy="834988"/>
            </a:xfrm>
            <a:prstGeom prst="curvedConnector2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em curva 50"/>
            <p:cNvCxnSpPr>
              <a:stCxn id="37" idx="2"/>
              <a:endCxn id="38" idx="0"/>
            </p:cNvCxnSpPr>
            <p:nvPr/>
          </p:nvCxnSpPr>
          <p:spPr>
            <a:xfrm rot="5400000">
              <a:off x="5144214" y="2828885"/>
              <a:ext cx="328201" cy="1588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em curva 52"/>
            <p:cNvCxnSpPr>
              <a:stCxn id="38" idx="2"/>
              <a:endCxn id="39" idx="0"/>
            </p:cNvCxnSpPr>
            <p:nvPr/>
          </p:nvCxnSpPr>
          <p:spPr>
            <a:xfrm rot="5400000">
              <a:off x="5144214" y="3495640"/>
              <a:ext cx="328201" cy="1588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em curva 54"/>
            <p:cNvCxnSpPr>
              <a:stCxn id="39" idx="2"/>
              <a:endCxn id="40" idx="0"/>
            </p:cNvCxnSpPr>
            <p:nvPr/>
          </p:nvCxnSpPr>
          <p:spPr>
            <a:xfrm rot="5400000">
              <a:off x="5120401" y="4138582"/>
              <a:ext cx="375826" cy="1588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de seta reta 56"/>
            <p:cNvCxnSpPr>
              <a:stCxn id="12" idx="2"/>
              <a:endCxn id="34" idx="0"/>
            </p:cNvCxnSpPr>
            <p:nvPr/>
          </p:nvCxnSpPr>
          <p:spPr>
            <a:xfrm rot="5400000">
              <a:off x="2429570" y="2828885"/>
              <a:ext cx="328201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de seta reta 58"/>
            <p:cNvCxnSpPr>
              <a:stCxn id="34" idx="2"/>
              <a:endCxn id="35" idx="0"/>
            </p:cNvCxnSpPr>
            <p:nvPr/>
          </p:nvCxnSpPr>
          <p:spPr>
            <a:xfrm rot="5400000">
              <a:off x="2429570" y="3495640"/>
              <a:ext cx="328201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de seta reta 60"/>
            <p:cNvCxnSpPr>
              <a:stCxn id="35" idx="2"/>
              <a:endCxn id="36" idx="0"/>
            </p:cNvCxnSpPr>
            <p:nvPr/>
          </p:nvCxnSpPr>
          <p:spPr>
            <a:xfrm rot="5400000">
              <a:off x="2429570" y="4162395"/>
              <a:ext cx="3282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ector em curva 62"/>
            <p:cNvCxnSpPr>
              <a:stCxn id="34" idx="3"/>
              <a:endCxn id="41" idx="1"/>
            </p:cNvCxnSpPr>
            <p:nvPr/>
          </p:nvCxnSpPr>
          <p:spPr>
            <a:xfrm>
              <a:off x="3115670" y="3162263"/>
              <a:ext cx="335256" cy="78209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em curva 64"/>
            <p:cNvCxnSpPr>
              <a:stCxn id="35" idx="3"/>
              <a:endCxn id="42" idx="1"/>
            </p:cNvCxnSpPr>
            <p:nvPr/>
          </p:nvCxnSpPr>
          <p:spPr>
            <a:xfrm>
              <a:off x="3115670" y="3829018"/>
              <a:ext cx="335256" cy="232991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ector em curva 66"/>
            <p:cNvCxnSpPr>
              <a:stCxn id="36" idx="3"/>
              <a:endCxn id="43" idx="1"/>
            </p:cNvCxnSpPr>
            <p:nvPr/>
          </p:nvCxnSpPr>
          <p:spPr>
            <a:xfrm>
              <a:off x="3115670" y="4495772"/>
              <a:ext cx="335256" cy="387774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ector em curva 68"/>
            <p:cNvCxnSpPr>
              <a:stCxn id="38" idx="1"/>
              <a:endCxn id="41" idx="3"/>
            </p:cNvCxnSpPr>
            <p:nvPr/>
          </p:nvCxnSpPr>
          <p:spPr>
            <a:xfrm rot="10800000" flipV="1">
              <a:off x="4451058" y="3162262"/>
              <a:ext cx="335256" cy="78209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Conector em curva 70"/>
            <p:cNvCxnSpPr>
              <a:stCxn id="39" idx="1"/>
              <a:endCxn id="42" idx="3"/>
            </p:cNvCxnSpPr>
            <p:nvPr/>
          </p:nvCxnSpPr>
          <p:spPr>
            <a:xfrm rot="10800000" flipV="1">
              <a:off x="4451058" y="3829017"/>
              <a:ext cx="335256" cy="232991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ector em curva 73"/>
            <p:cNvCxnSpPr>
              <a:stCxn id="40" idx="1"/>
              <a:endCxn id="43" idx="3"/>
            </p:cNvCxnSpPr>
            <p:nvPr/>
          </p:nvCxnSpPr>
          <p:spPr>
            <a:xfrm rot="10800000" flipV="1">
              <a:off x="4451058" y="4495772"/>
              <a:ext cx="335256" cy="387774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ector em curva 77"/>
            <p:cNvCxnSpPr>
              <a:endCxn id="46" idx="1"/>
            </p:cNvCxnSpPr>
            <p:nvPr/>
          </p:nvCxnSpPr>
          <p:spPr>
            <a:xfrm>
              <a:off x="5310233" y="3469239"/>
              <a:ext cx="928694" cy="6636"/>
            </a:xfrm>
            <a:prstGeom prst="curved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73</Words>
  <Application>Microsoft Office PowerPoint</Application>
  <PresentationFormat>Apresentação na tela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Graciela Mendonça da Silva de Medeiros</dc:creator>
  <cp:lastModifiedBy>Graciela Mendonça da Silva de Medeiros</cp:lastModifiedBy>
  <cp:revision>2</cp:revision>
  <dcterms:created xsi:type="dcterms:W3CDTF">2018-05-31T22:36:42Z</dcterms:created>
  <dcterms:modified xsi:type="dcterms:W3CDTF">2018-05-31T23:25:20Z</dcterms:modified>
</cp:coreProperties>
</file>