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5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D1F60-42C9-4DF5-936E-CF210846A80F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C5D2A6DA-07D2-42D9-A2F8-659152FAC9D1}">
      <dgm:prSet phldrT="[Texto]" custT="1"/>
      <dgm:spPr/>
      <dgm:t>
        <a:bodyPr/>
        <a:lstStyle/>
        <a:p>
          <a:pPr algn="ctr"/>
          <a:r>
            <a:rPr lang="pt-BR" sz="1000" b="1" dirty="0" smtClean="0">
              <a:solidFill>
                <a:schemeClr val="tx1"/>
              </a:solidFill>
              <a:latin typeface="Verdana" pitchFamily="34" charset="0"/>
            </a:rPr>
            <a:t>Vivência dos caminhoneiros vivência sobre o uso de substâncias psicoativas no trabalho </a:t>
          </a:r>
          <a:endParaRPr lang="pt-BR" sz="1000" b="1" dirty="0">
            <a:solidFill>
              <a:schemeClr val="tx1"/>
            </a:solidFill>
            <a:latin typeface="Verdana" pitchFamily="34" charset="0"/>
            <a:cs typeface="Andalus" panose="02020603050405020304" pitchFamily="18" charset="-78"/>
          </a:endParaRPr>
        </a:p>
      </dgm:t>
    </dgm:pt>
    <dgm:pt modelId="{DB917853-882C-4A02-9A82-57FDCA0994A0}" type="parTrans" cxnId="{8B7E8679-802C-4920-866A-8F7E52E82969}">
      <dgm:prSet/>
      <dgm:spPr/>
      <dgm:t>
        <a:bodyPr/>
        <a:lstStyle/>
        <a:p>
          <a:endParaRPr lang="pt-BR"/>
        </a:p>
      </dgm:t>
    </dgm:pt>
    <dgm:pt modelId="{377EA44E-3D85-4AC8-9496-FD0A2CB83C2A}" type="sibTrans" cxnId="{8B7E8679-802C-4920-866A-8F7E52E82969}">
      <dgm:prSet/>
      <dgm:spPr/>
      <dgm:t>
        <a:bodyPr/>
        <a:lstStyle/>
        <a:p>
          <a:endParaRPr lang="pt-BR"/>
        </a:p>
      </dgm:t>
    </dgm:pt>
    <dgm:pt modelId="{595F955D-D38D-4C10-B6D4-63996A280054}">
      <dgm:prSet phldrT="[Texto]" custT="1"/>
      <dgm:spPr/>
      <dgm:t>
        <a:bodyPr/>
        <a:lstStyle/>
        <a:p>
          <a:pPr algn="ctr"/>
          <a:r>
            <a:rPr lang="pt-BR" sz="1000" b="1" dirty="0" smtClean="0">
              <a:solidFill>
                <a:schemeClr val="tx1"/>
              </a:solidFill>
              <a:latin typeface="Verdana" pitchFamily="34" charset="0"/>
            </a:rPr>
            <a:t>Fator facilitador para o desenvolvimento do trabalho</a:t>
          </a:r>
          <a:endParaRPr lang="pt-BR" sz="1000" b="1" dirty="0">
            <a:solidFill>
              <a:schemeClr val="tx1"/>
            </a:solidFill>
            <a:latin typeface="Verdana" pitchFamily="34" charset="0"/>
            <a:cs typeface="Andalus" panose="02020603050405020304" pitchFamily="18" charset="-78"/>
          </a:endParaRPr>
        </a:p>
      </dgm:t>
    </dgm:pt>
    <dgm:pt modelId="{9F2FCBC9-4F69-44D5-BACB-BBAEE94EE7FA}" type="parTrans" cxnId="{9F060F36-7A30-46EC-8AE4-8D3581EA4704}">
      <dgm:prSet/>
      <dgm:spPr/>
      <dgm:t>
        <a:bodyPr/>
        <a:lstStyle/>
        <a:p>
          <a:endParaRPr lang="pt-BR"/>
        </a:p>
      </dgm:t>
    </dgm:pt>
    <dgm:pt modelId="{581A5886-4766-4EF3-8B62-221BF47CFD04}" type="sibTrans" cxnId="{9F060F36-7A30-46EC-8AE4-8D3581EA4704}">
      <dgm:prSet/>
      <dgm:spPr/>
      <dgm:t>
        <a:bodyPr/>
        <a:lstStyle/>
        <a:p>
          <a:endParaRPr lang="pt-BR"/>
        </a:p>
      </dgm:t>
    </dgm:pt>
    <dgm:pt modelId="{E4B3C3BE-E220-43C8-B2C8-089552D6155D}">
      <dgm:prSet phldrT="[Texto]" custT="1"/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  <a:latin typeface="Verdana" pitchFamily="34" charset="0"/>
            </a:rPr>
            <a:t>Alterações comportamentais e impactos nas relações interpessoais</a:t>
          </a:r>
          <a:endParaRPr lang="pt-BR" sz="1000" b="1" dirty="0">
            <a:solidFill>
              <a:schemeClr val="tx1"/>
            </a:solidFill>
            <a:latin typeface="Verdana" pitchFamily="34" charset="0"/>
            <a:cs typeface="Andalus" panose="02020603050405020304" pitchFamily="18" charset="-78"/>
          </a:endParaRPr>
        </a:p>
      </dgm:t>
    </dgm:pt>
    <dgm:pt modelId="{FD5F5D34-5ED6-40E6-BD99-737F08527D90}" type="parTrans" cxnId="{EAB6CC9E-7606-4DB2-8CB7-DAC5E665889A}">
      <dgm:prSet/>
      <dgm:spPr/>
      <dgm:t>
        <a:bodyPr/>
        <a:lstStyle/>
        <a:p>
          <a:endParaRPr lang="pt-BR"/>
        </a:p>
      </dgm:t>
    </dgm:pt>
    <dgm:pt modelId="{E9E994DB-E8F6-4CE4-B3C9-66E52373A932}" type="sibTrans" cxnId="{EAB6CC9E-7606-4DB2-8CB7-DAC5E665889A}">
      <dgm:prSet/>
      <dgm:spPr/>
      <dgm:t>
        <a:bodyPr/>
        <a:lstStyle/>
        <a:p>
          <a:endParaRPr lang="pt-BR"/>
        </a:p>
      </dgm:t>
    </dgm:pt>
    <dgm:pt modelId="{8C26E3F2-9BC2-476F-A19A-7DA6DF075DD7}">
      <dgm:prSet phldrT="[Texto]" custT="1"/>
      <dgm:spPr/>
      <dgm:t>
        <a:bodyPr/>
        <a:lstStyle/>
        <a:p>
          <a:r>
            <a:rPr lang="pt-BR" sz="1000" b="1" dirty="0" smtClean="0">
              <a:solidFill>
                <a:schemeClr val="tx1"/>
              </a:solidFill>
              <a:latin typeface="Verdana" pitchFamily="34" charset="0"/>
            </a:rPr>
            <a:t>Repercussão das substâncias psicoativas na saúde</a:t>
          </a:r>
          <a:endParaRPr lang="pt-BR" sz="1000" b="1" dirty="0">
            <a:solidFill>
              <a:schemeClr val="tx1"/>
            </a:solidFill>
            <a:latin typeface="Verdana" pitchFamily="34" charset="0"/>
            <a:cs typeface="Andalus" panose="02020603050405020304" pitchFamily="18" charset="-78"/>
          </a:endParaRPr>
        </a:p>
      </dgm:t>
    </dgm:pt>
    <dgm:pt modelId="{2140876A-0842-49D8-B004-AC4EB0F1FB29}" type="parTrans" cxnId="{AFC7E69E-3FDD-4C13-A929-A4A703792D91}">
      <dgm:prSet/>
      <dgm:spPr/>
      <dgm:t>
        <a:bodyPr/>
        <a:lstStyle/>
        <a:p>
          <a:endParaRPr lang="pt-BR"/>
        </a:p>
      </dgm:t>
    </dgm:pt>
    <dgm:pt modelId="{7AF21865-5948-4681-83FE-5B3D80B608DE}" type="sibTrans" cxnId="{AFC7E69E-3FDD-4C13-A929-A4A703792D91}">
      <dgm:prSet/>
      <dgm:spPr/>
      <dgm:t>
        <a:bodyPr/>
        <a:lstStyle/>
        <a:p>
          <a:endParaRPr lang="pt-BR"/>
        </a:p>
      </dgm:t>
    </dgm:pt>
    <dgm:pt modelId="{51A12D0E-0337-4173-B443-5AA0E8BA8CB0}" type="pres">
      <dgm:prSet presAssocID="{DD0D1F60-42C9-4DF5-936E-CF210846A80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9FDD633-FE92-4107-973A-3989C4698680}" type="pres">
      <dgm:prSet presAssocID="{C5D2A6DA-07D2-42D9-A2F8-659152FAC9D1}" presName="centerShape" presStyleLbl="node0" presStyleIdx="0" presStyleCnt="1" custLinFactNeighborX="-1223" custLinFactNeighborY="-2422"/>
      <dgm:spPr/>
      <dgm:t>
        <a:bodyPr/>
        <a:lstStyle/>
        <a:p>
          <a:endParaRPr lang="pt-BR"/>
        </a:p>
      </dgm:t>
    </dgm:pt>
    <dgm:pt modelId="{B408FF66-E300-4B4B-9C1D-CDADDE573DEF}" type="pres">
      <dgm:prSet presAssocID="{595F955D-D38D-4C10-B6D4-63996A280054}" presName="node" presStyleLbl="node1" presStyleIdx="0" presStyleCnt="3" custScaleX="150827" custScaleY="10994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D72CCF4-3284-47AD-899D-C25CDF4BD69F}" type="pres">
      <dgm:prSet presAssocID="{595F955D-D38D-4C10-B6D4-63996A280054}" presName="dummy" presStyleCnt="0"/>
      <dgm:spPr/>
    </dgm:pt>
    <dgm:pt modelId="{CE5C342F-7A6C-49AD-9813-FE6E17746B9F}" type="pres">
      <dgm:prSet presAssocID="{581A5886-4766-4EF3-8B62-221BF47CFD04}" presName="sibTrans" presStyleLbl="sibTrans2D1" presStyleIdx="0" presStyleCnt="3"/>
      <dgm:spPr/>
      <dgm:t>
        <a:bodyPr/>
        <a:lstStyle/>
        <a:p>
          <a:endParaRPr lang="pt-BR"/>
        </a:p>
      </dgm:t>
    </dgm:pt>
    <dgm:pt modelId="{4845AE34-1D1E-4DE4-9432-C3AD89B6B4E8}" type="pres">
      <dgm:prSet presAssocID="{E4B3C3BE-E220-43C8-B2C8-089552D6155D}" presName="node" presStyleLbl="node1" presStyleIdx="1" presStyleCnt="3" custScaleX="167769" custScaleY="11517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1653E3-0BBB-46A5-8EFE-6F7D3F7917F9}" type="pres">
      <dgm:prSet presAssocID="{E4B3C3BE-E220-43C8-B2C8-089552D6155D}" presName="dummy" presStyleCnt="0"/>
      <dgm:spPr/>
    </dgm:pt>
    <dgm:pt modelId="{6BBE7163-53C9-4795-BC3F-1324BFDD3081}" type="pres">
      <dgm:prSet presAssocID="{E9E994DB-E8F6-4CE4-B3C9-66E52373A932}" presName="sibTrans" presStyleLbl="sibTrans2D1" presStyleIdx="1" presStyleCnt="3"/>
      <dgm:spPr/>
      <dgm:t>
        <a:bodyPr/>
        <a:lstStyle/>
        <a:p>
          <a:endParaRPr lang="pt-BR"/>
        </a:p>
      </dgm:t>
    </dgm:pt>
    <dgm:pt modelId="{42D0B8BA-CB0A-46E8-9C21-2BFEA85FEB5D}" type="pres">
      <dgm:prSet presAssocID="{8C26E3F2-9BC2-476F-A19A-7DA6DF075DD7}" presName="node" presStyleLbl="node1" presStyleIdx="2" presStyleCnt="3" custScaleX="144571" custScaleY="11458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C7146A-DAC6-4FA8-AF06-CA3CAF795384}" type="pres">
      <dgm:prSet presAssocID="{8C26E3F2-9BC2-476F-A19A-7DA6DF075DD7}" presName="dummy" presStyleCnt="0"/>
      <dgm:spPr/>
    </dgm:pt>
    <dgm:pt modelId="{B89C6C35-2F3B-44B1-87CC-B5717EA3253B}" type="pres">
      <dgm:prSet presAssocID="{7AF21865-5948-4681-83FE-5B3D80B608DE}" presName="sibTrans" presStyleLbl="sibTrans2D1" presStyleIdx="2" presStyleCnt="3"/>
      <dgm:spPr/>
      <dgm:t>
        <a:bodyPr/>
        <a:lstStyle/>
        <a:p>
          <a:endParaRPr lang="pt-BR"/>
        </a:p>
      </dgm:t>
    </dgm:pt>
  </dgm:ptLst>
  <dgm:cxnLst>
    <dgm:cxn modelId="{AFC7E69E-3FDD-4C13-A929-A4A703792D91}" srcId="{C5D2A6DA-07D2-42D9-A2F8-659152FAC9D1}" destId="{8C26E3F2-9BC2-476F-A19A-7DA6DF075DD7}" srcOrd="2" destOrd="0" parTransId="{2140876A-0842-49D8-B004-AC4EB0F1FB29}" sibTransId="{7AF21865-5948-4681-83FE-5B3D80B608DE}"/>
    <dgm:cxn modelId="{9F060F36-7A30-46EC-8AE4-8D3581EA4704}" srcId="{C5D2A6DA-07D2-42D9-A2F8-659152FAC9D1}" destId="{595F955D-D38D-4C10-B6D4-63996A280054}" srcOrd="0" destOrd="0" parTransId="{9F2FCBC9-4F69-44D5-BACB-BBAEE94EE7FA}" sibTransId="{581A5886-4766-4EF3-8B62-221BF47CFD04}"/>
    <dgm:cxn modelId="{D0B89FBC-CF58-4055-B9E5-D33D0449DF95}" type="presOf" srcId="{C5D2A6DA-07D2-42D9-A2F8-659152FAC9D1}" destId="{E9FDD633-FE92-4107-973A-3989C4698680}" srcOrd="0" destOrd="0" presId="urn:microsoft.com/office/officeart/2005/8/layout/radial6"/>
    <dgm:cxn modelId="{DBD7262B-2B94-473B-AB82-BB1E14C0704E}" type="presOf" srcId="{581A5886-4766-4EF3-8B62-221BF47CFD04}" destId="{CE5C342F-7A6C-49AD-9813-FE6E17746B9F}" srcOrd="0" destOrd="0" presId="urn:microsoft.com/office/officeart/2005/8/layout/radial6"/>
    <dgm:cxn modelId="{837F9B60-95B6-44D4-BD2A-91528A5CE3EA}" type="presOf" srcId="{8C26E3F2-9BC2-476F-A19A-7DA6DF075DD7}" destId="{42D0B8BA-CB0A-46E8-9C21-2BFEA85FEB5D}" srcOrd="0" destOrd="0" presId="urn:microsoft.com/office/officeart/2005/8/layout/radial6"/>
    <dgm:cxn modelId="{8B7E8679-802C-4920-866A-8F7E52E82969}" srcId="{DD0D1F60-42C9-4DF5-936E-CF210846A80F}" destId="{C5D2A6DA-07D2-42D9-A2F8-659152FAC9D1}" srcOrd="0" destOrd="0" parTransId="{DB917853-882C-4A02-9A82-57FDCA0994A0}" sibTransId="{377EA44E-3D85-4AC8-9496-FD0A2CB83C2A}"/>
    <dgm:cxn modelId="{EAB6CC9E-7606-4DB2-8CB7-DAC5E665889A}" srcId="{C5D2A6DA-07D2-42D9-A2F8-659152FAC9D1}" destId="{E4B3C3BE-E220-43C8-B2C8-089552D6155D}" srcOrd="1" destOrd="0" parTransId="{FD5F5D34-5ED6-40E6-BD99-737F08527D90}" sibTransId="{E9E994DB-E8F6-4CE4-B3C9-66E52373A932}"/>
    <dgm:cxn modelId="{BCD35C03-418E-46FA-8D45-6EA379C6D86C}" type="presOf" srcId="{E9E994DB-E8F6-4CE4-B3C9-66E52373A932}" destId="{6BBE7163-53C9-4795-BC3F-1324BFDD3081}" srcOrd="0" destOrd="0" presId="urn:microsoft.com/office/officeart/2005/8/layout/radial6"/>
    <dgm:cxn modelId="{C409B48F-F6A0-4450-AFD3-60CB0AF2D573}" type="presOf" srcId="{E4B3C3BE-E220-43C8-B2C8-089552D6155D}" destId="{4845AE34-1D1E-4DE4-9432-C3AD89B6B4E8}" srcOrd="0" destOrd="0" presId="urn:microsoft.com/office/officeart/2005/8/layout/radial6"/>
    <dgm:cxn modelId="{B896C4BC-4CF6-468C-A2C0-3FC93F403762}" type="presOf" srcId="{DD0D1F60-42C9-4DF5-936E-CF210846A80F}" destId="{51A12D0E-0337-4173-B443-5AA0E8BA8CB0}" srcOrd="0" destOrd="0" presId="urn:microsoft.com/office/officeart/2005/8/layout/radial6"/>
    <dgm:cxn modelId="{9D69D30E-08C7-4DDE-911B-C8AEDC36E937}" type="presOf" srcId="{595F955D-D38D-4C10-B6D4-63996A280054}" destId="{B408FF66-E300-4B4B-9C1D-CDADDE573DEF}" srcOrd="0" destOrd="0" presId="urn:microsoft.com/office/officeart/2005/8/layout/radial6"/>
    <dgm:cxn modelId="{313AECE3-EA72-4086-8072-4CE0FEE64A0D}" type="presOf" srcId="{7AF21865-5948-4681-83FE-5B3D80B608DE}" destId="{B89C6C35-2F3B-44B1-87CC-B5717EA3253B}" srcOrd="0" destOrd="0" presId="urn:microsoft.com/office/officeart/2005/8/layout/radial6"/>
    <dgm:cxn modelId="{D29A7D41-2AAE-4AF3-994E-E0A4C770E798}" type="presParOf" srcId="{51A12D0E-0337-4173-B443-5AA0E8BA8CB0}" destId="{E9FDD633-FE92-4107-973A-3989C4698680}" srcOrd="0" destOrd="0" presId="urn:microsoft.com/office/officeart/2005/8/layout/radial6"/>
    <dgm:cxn modelId="{B9AF4353-5E09-4D4A-9BAD-9803E7153745}" type="presParOf" srcId="{51A12D0E-0337-4173-B443-5AA0E8BA8CB0}" destId="{B408FF66-E300-4B4B-9C1D-CDADDE573DEF}" srcOrd="1" destOrd="0" presId="urn:microsoft.com/office/officeart/2005/8/layout/radial6"/>
    <dgm:cxn modelId="{E0B0BE70-3541-49EA-8B55-E4A492BC7A6B}" type="presParOf" srcId="{51A12D0E-0337-4173-B443-5AA0E8BA8CB0}" destId="{AD72CCF4-3284-47AD-899D-C25CDF4BD69F}" srcOrd="2" destOrd="0" presId="urn:microsoft.com/office/officeart/2005/8/layout/radial6"/>
    <dgm:cxn modelId="{42299FA7-7B54-458E-8158-C4EC24AC6C3D}" type="presParOf" srcId="{51A12D0E-0337-4173-B443-5AA0E8BA8CB0}" destId="{CE5C342F-7A6C-49AD-9813-FE6E17746B9F}" srcOrd="3" destOrd="0" presId="urn:microsoft.com/office/officeart/2005/8/layout/radial6"/>
    <dgm:cxn modelId="{3F858625-7F36-468D-946C-AEB7B14B1FCD}" type="presParOf" srcId="{51A12D0E-0337-4173-B443-5AA0E8BA8CB0}" destId="{4845AE34-1D1E-4DE4-9432-C3AD89B6B4E8}" srcOrd="4" destOrd="0" presId="urn:microsoft.com/office/officeart/2005/8/layout/radial6"/>
    <dgm:cxn modelId="{E3C279DF-F022-4B45-A6DA-5CFE05D8BA0B}" type="presParOf" srcId="{51A12D0E-0337-4173-B443-5AA0E8BA8CB0}" destId="{911653E3-0BBB-46A5-8EFE-6F7D3F7917F9}" srcOrd="5" destOrd="0" presId="urn:microsoft.com/office/officeart/2005/8/layout/radial6"/>
    <dgm:cxn modelId="{8D7D9086-2388-4328-856C-BA943B1EA610}" type="presParOf" srcId="{51A12D0E-0337-4173-B443-5AA0E8BA8CB0}" destId="{6BBE7163-53C9-4795-BC3F-1324BFDD3081}" srcOrd="6" destOrd="0" presId="urn:microsoft.com/office/officeart/2005/8/layout/radial6"/>
    <dgm:cxn modelId="{37620261-AF0C-4C8D-A219-A419CD6749FC}" type="presParOf" srcId="{51A12D0E-0337-4173-B443-5AA0E8BA8CB0}" destId="{42D0B8BA-CB0A-46E8-9C21-2BFEA85FEB5D}" srcOrd="7" destOrd="0" presId="urn:microsoft.com/office/officeart/2005/8/layout/radial6"/>
    <dgm:cxn modelId="{9E4D27EF-4A57-49AA-88FB-EF97FB1711A9}" type="presParOf" srcId="{51A12D0E-0337-4173-B443-5AA0E8BA8CB0}" destId="{6CC7146A-DAC6-4FA8-AF06-CA3CAF795384}" srcOrd="8" destOrd="0" presId="urn:microsoft.com/office/officeart/2005/8/layout/radial6"/>
    <dgm:cxn modelId="{BF909333-19F5-4ABF-AAC6-16CF65A4EA97}" type="presParOf" srcId="{51A12D0E-0337-4173-B443-5AA0E8BA8CB0}" destId="{B89C6C35-2F3B-44B1-87CC-B5717EA3253B}" srcOrd="9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7993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4497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5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770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3966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3965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27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468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56882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478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308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104B-F218-437B-BA2C-C9FD3C6EC850}" type="datetimeFigureOut">
              <a:rPr lang="pt-BR" smtClean="0"/>
              <a:pPr/>
              <a:t>26/5/2017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D148D-B07D-429E-B23C-40541F99601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6020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42288200"/>
              </p:ext>
            </p:extLst>
          </p:nvPr>
        </p:nvGraphicFramePr>
        <p:xfrm>
          <a:off x="432499" y="989421"/>
          <a:ext cx="11209867" cy="440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5051"/>
          </a:xfrm>
        </p:spPr>
        <p:txBody>
          <a:bodyPr>
            <a:normAutofit/>
          </a:bodyPr>
          <a:lstStyle/>
          <a:p>
            <a:r>
              <a:rPr lang="pt-BR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Figura 1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Categorias sobre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vivência dos caminhoneiros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sobre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uso de substâncias psicoativas no </a:t>
            </a:r>
            <a:r>
              <a:rPr lang="pt-BR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trabalho.Minas Gerais, Brasil. 2016</a:t>
            </a:r>
            <a:endParaRPr lang="pt-BR" sz="1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Seta entalhada para a direita 4"/>
          <p:cNvSpPr/>
          <p:nvPr/>
        </p:nvSpPr>
        <p:spPr>
          <a:xfrm rot="16200000">
            <a:off x="5771627" y="2306973"/>
            <a:ext cx="360723" cy="125836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entalhada para a direita 6"/>
          <p:cNvSpPr/>
          <p:nvPr/>
        </p:nvSpPr>
        <p:spPr>
          <a:xfrm rot="7838146">
            <a:off x="4934124" y="3726110"/>
            <a:ext cx="360723" cy="125836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entalhada para a direita 7"/>
          <p:cNvSpPr/>
          <p:nvPr/>
        </p:nvSpPr>
        <p:spPr>
          <a:xfrm rot="2679071">
            <a:off x="6386816" y="3786232"/>
            <a:ext cx="360723" cy="125836"/>
          </a:xfrm>
          <a:prstGeom prst="notched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7030A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16498" y="5312364"/>
            <a:ext cx="2661306" cy="2693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BR" sz="10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Fonte:</a:t>
            </a:r>
            <a:r>
              <a:rPr lang="pt-BR" sz="1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Elaboração dos autores, </a:t>
            </a:r>
            <a:r>
              <a:rPr lang="pt-BR" sz="10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2016.</a:t>
            </a:r>
            <a:endParaRPr lang="pt-B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30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62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Figura 1 – Categorias sobre a vivência dos caminhoneiros sobre o uso de substâncias psicoativas no trabalho.Minas Gerais, Brasil.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Figura 1 – Distribuição percentual dos pacientes nos quartis das dimensões questionário SF-36, São Paulo-SP, 2011.</dc:title>
  <dc:creator>Patricia Oliveira</dc:creator>
  <cp:lastModifiedBy>.</cp:lastModifiedBy>
  <cp:revision>28</cp:revision>
  <dcterms:created xsi:type="dcterms:W3CDTF">2014-06-27T13:25:09Z</dcterms:created>
  <dcterms:modified xsi:type="dcterms:W3CDTF">2017-05-26T16:03:25Z</dcterms:modified>
</cp:coreProperties>
</file>