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0066"/>
    <a:srgbClr val="00FFFE"/>
    <a:srgbClr val="FF99FF"/>
    <a:srgbClr val="FF66FF"/>
    <a:srgbClr val="FF8989"/>
    <a:srgbClr val="21FF85"/>
    <a:srgbClr val="00E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36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51130022023135"/>
          <c:y val="0.1064130425675022"/>
          <c:w val="0.66722615407641817"/>
          <c:h val="0.89358695743249783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cat>
            <c:strRef>
              <c:f>Plan1!$A$2:$A$5</c:f>
              <c:strCache>
                <c:ptCount val="2"/>
                <c:pt idx="0">
                  <c:v>Cl. 3</c:v>
                </c:pt>
                <c:pt idx="1">
                  <c:v>Corpus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0.27</c:v>
                </c:pt>
                <c:pt idx="1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16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98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41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95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78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78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80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4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20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7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5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19B5-B179-45CF-9DEA-CF11D6A5D21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B672-9A50-428A-A3B9-3677D035E3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11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5125003" y="1959858"/>
            <a:ext cx="2311637" cy="5882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>
                <a:solidFill>
                  <a:schemeClr val="tx1"/>
                </a:solidFill>
              </a:rPr>
              <a:t>Corpus</a:t>
            </a:r>
          </a:p>
          <a:p>
            <a:pPr algn="ctr"/>
            <a:r>
              <a:rPr lang="pt-BR" i="1" dirty="0" smtClean="0">
                <a:solidFill>
                  <a:schemeClr val="tx1"/>
                </a:solidFill>
              </a:rPr>
              <a:t>33 entrevistas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2673" y="6352716"/>
            <a:ext cx="78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Cl. </a:t>
            </a:r>
            <a:r>
              <a:rPr lang="pt-BR" sz="1200" b="1" dirty="0" smtClean="0"/>
              <a:t>3</a:t>
            </a:r>
          </a:p>
          <a:p>
            <a:pPr algn="ctr"/>
            <a:r>
              <a:rPr lang="pt-BR" sz="1200" b="1" dirty="0" smtClean="0"/>
              <a:t>27%</a:t>
            </a:r>
            <a:endParaRPr lang="pt-BR" sz="1200" b="1" dirty="0"/>
          </a:p>
        </p:txBody>
      </p:sp>
      <p:cxnSp>
        <p:nvCxnSpPr>
          <p:cNvPr id="18" name="Conector reto 17"/>
          <p:cNvCxnSpPr/>
          <p:nvPr/>
        </p:nvCxnSpPr>
        <p:spPr>
          <a:xfrm flipV="1">
            <a:off x="1102950" y="4757530"/>
            <a:ext cx="3750" cy="477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2922104" y="4757530"/>
            <a:ext cx="0" cy="4903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4796237" y="3716681"/>
            <a:ext cx="0" cy="15179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9470870" y="4586765"/>
            <a:ext cx="0" cy="4773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11302548" y="4568780"/>
            <a:ext cx="0" cy="495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089698" y="4757530"/>
            <a:ext cx="18324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flipV="1">
            <a:off x="2023486" y="3730108"/>
            <a:ext cx="2783068" cy="29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flipV="1">
            <a:off x="2036738" y="3716681"/>
            <a:ext cx="0" cy="10381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flipV="1">
            <a:off x="9457618" y="4585853"/>
            <a:ext cx="1854711" cy="21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V="1">
            <a:off x="7648188" y="4057933"/>
            <a:ext cx="26613" cy="10576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7659757" y="4055165"/>
            <a:ext cx="2819530" cy="2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flipV="1">
            <a:off x="10492539" y="4042677"/>
            <a:ext cx="3362" cy="520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3507775" y="3053439"/>
            <a:ext cx="0" cy="676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 flipV="1">
            <a:off x="9059796" y="3050644"/>
            <a:ext cx="0" cy="983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V="1">
            <a:off x="3507775" y="3050644"/>
            <a:ext cx="5561747" cy="13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flipV="1">
            <a:off x="6280822" y="2548698"/>
            <a:ext cx="7129" cy="5019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467793731"/>
              </p:ext>
            </p:extLst>
          </p:nvPr>
        </p:nvGraphicFramePr>
        <p:xfrm>
          <a:off x="246264" y="5077220"/>
          <a:ext cx="1777222" cy="1312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Adm\Desktop\Imagem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56681">
            <a:off x="2279528" y="5240447"/>
            <a:ext cx="123190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CaixaDeTexto 39"/>
          <p:cNvSpPr txBox="1"/>
          <p:nvPr/>
        </p:nvSpPr>
        <p:spPr>
          <a:xfrm>
            <a:off x="2543578" y="5912819"/>
            <a:ext cx="78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Cl. 4</a:t>
            </a:r>
            <a:endParaRPr lang="pt-BR" sz="1200" b="1" dirty="0" smtClean="0"/>
          </a:p>
          <a:p>
            <a:pPr algn="ctr"/>
            <a:r>
              <a:rPr lang="pt-BR" sz="1200" b="1" dirty="0" smtClean="0"/>
              <a:t>14%</a:t>
            </a:r>
            <a:endParaRPr lang="pt-BR" sz="1200" b="1" dirty="0"/>
          </a:p>
        </p:txBody>
      </p:sp>
      <p:pic>
        <p:nvPicPr>
          <p:cNvPr id="1027" name="Picture 3" descr="C:\Users\Adm\Desktop\Imagem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959">
            <a:off x="4327639" y="5089612"/>
            <a:ext cx="1088462" cy="96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CaixaDeTexto 41"/>
          <p:cNvSpPr txBox="1"/>
          <p:nvPr/>
        </p:nvSpPr>
        <p:spPr>
          <a:xfrm>
            <a:off x="4428028" y="5890432"/>
            <a:ext cx="78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Cl. 1</a:t>
            </a:r>
            <a:endParaRPr lang="pt-BR" sz="1200" b="1" dirty="0" smtClean="0"/>
          </a:p>
          <a:p>
            <a:pPr algn="ctr"/>
            <a:r>
              <a:rPr lang="pt-BR" sz="1200" b="1" dirty="0" smtClean="0"/>
              <a:t>17%</a:t>
            </a:r>
            <a:endParaRPr lang="pt-BR" sz="1200" b="1" dirty="0"/>
          </a:p>
        </p:txBody>
      </p:sp>
      <p:pic>
        <p:nvPicPr>
          <p:cNvPr id="1028" name="Picture 4" descr="C:\Users\Adm\Desktop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5451">
            <a:off x="7111809" y="4999337"/>
            <a:ext cx="1107361" cy="87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\Desktop\Imagem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09939">
            <a:off x="8851734" y="5054829"/>
            <a:ext cx="1221895" cy="90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CaixaDeTexto 57"/>
          <p:cNvSpPr txBox="1"/>
          <p:nvPr/>
        </p:nvSpPr>
        <p:spPr>
          <a:xfrm>
            <a:off x="7279946" y="5912818"/>
            <a:ext cx="78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Cl. 2</a:t>
            </a:r>
            <a:endParaRPr lang="pt-BR" sz="1200" b="1" dirty="0" smtClean="0"/>
          </a:p>
          <a:p>
            <a:pPr algn="ctr"/>
            <a:r>
              <a:rPr lang="pt-BR" sz="1200" b="1" dirty="0" smtClean="0"/>
              <a:t>14%</a:t>
            </a:r>
            <a:endParaRPr lang="pt-BR" sz="1200" b="1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9119920" y="5891051"/>
            <a:ext cx="78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Cl. 5</a:t>
            </a:r>
            <a:endParaRPr lang="pt-BR" sz="1200" b="1" dirty="0" smtClean="0"/>
          </a:p>
          <a:p>
            <a:pPr algn="ctr"/>
            <a:r>
              <a:rPr lang="pt-BR" sz="1200" b="1" dirty="0" smtClean="0"/>
              <a:t>13%</a:t>
            </a:r>
            <a:endParaRPr lang="pt-BR" sz="1200" b="1" dirty="0"/>
          </a:p>
        </p:txBody>
      </p:sp>
      <p:pic>
        <p:nvPicPr>
          <p:cNvPr id="1030" name="Picture 6" descr="C:\Users\Adm\Desktop\Imagem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06568">
            <a:off x="10793026" y="5007499"/>
            <a:ext cx="1176866" cy="93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CaixaDeTexto 60"/>
          <p:cNvSpPr txBox="1"/>
          <p:nvPr/>
        </p:nvSpPr>
        <p:spPr>
          <a:xfrm>
            <a:off x="10917474" y="5962200"/>
            <a:ext cx="78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Cl. 6</a:t>
            </a:r>
            <a:endParaRPr lang="pt-BR" sz="1200" b="1" dirty="0" smtClean="0"/>
          </a:p>
          <a:p>
            <a:pPr algn="ctr"/>
            <a:r>
              <a:rPr lang="pt-BR" sz="1200" b="1" dirty="0" smtClean="0"/>
              <a:t>15%</a:t>
            </a:r>
            <a:endParaRPr lang="pt-BR" sz="1200" b="1" dirty="0"/>
          </a:p>
        </p:txBody>
      </p:sp>
    </p:spTree>
    <p:extLst>
      <p:ext uri="{BB962C8B-B14F-4D97-AF65-F5344CB8AC3E}">
        <p14:creationId xmlns:p14="http://schemas.microsoft.com/office/powerpoint/2010/main" val="3935623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33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Ultrabook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Câmi Silva</dc:creator>
  <cp:lastModifiedBy>Adm</cp:lastModifiedBy>
  <cp:revision>15</cp:revision>
  <dcterms:created xsi:type="dcterms:W3CDTF">2015-08-15T18:55:23Z</dcterms:created>
  <dcterms:modified xsi:type="dcterms:W3CDTF">2017-03-03T14:07:49Z</dcterms:modified>
</cp:coreProperties>
</file>