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669C-F7AE-4641-A77E-D44A38C160B8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2055-FCB5-48A4-850F-56E07270070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71800" y="260648"/>
            <a:ext cx="881063" cy="90872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Leitura extenuante do conteúdo das falas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699792" y="1916832"/>
            <a:ext cx="1035050" cy="935311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Destaque das unidades de sentido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N= 90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644008" y="908720"/>
            <a:ext cx="2232247" cy="507456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Agrupamento temático em 16 subcategorias: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Experiência anterior negativa com o parto hospitalar;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Busca por informação sobre o parto domiciliar;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Apoio do marido e familiares;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Importância da ambiência;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Desconhecimento das pessoas e a </a:t>
            </a:r>
            <a:r>
              <a:rPr kumimoji="0" lang="pt-B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estigmatização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kumimoji="0" lang="pt-B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Empoderamento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da mulher;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Valorização da participação da família;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Resgate do parto natural e fisiológico;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Desejo por menos intervenções (na mulher e no bebê);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O ambiente hospitalar despersonaliza a mulher;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Respeito à decisão da mulher;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Compreensão da autonomia da mulher;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Participação das crianças no nascimento dos irmãos;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O posicionamento dos profissionais frente à decisão do casal;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A proximidade da equipe profissional que realiza o parto domiciliar com a família;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O atual sistema obstétrico nega à mulher a possibilidade de escolha;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Apesar de todas as informações a opinião do médico conta muito.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411760" y="4005064"/>
            <a:ext cx="1577975" cy="187220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Revelaram-se três grandes categorias: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Medo da perda de autonomia no ambiente hospitalar;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Sentimento de segurança no parto domiciliar;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O apoio e a valorização do companheiro.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059832" y="1412776"/>
            <a:ext cx="215900" cy="311150"/>
          </a:xfrm>
          <a:prstGeom prst="downArrow">
            <a:avLst>
              <a:gd name="adj1" fmla="val 50000"/>
              <a:gd name="adj2" fmla="val 36029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4139952" y="2276872"/>
            <a:ext cx="371475" cy="198437"/>
          </a:xfrm>
          <a:prstGeom prst="rightArrow">
            <a:avLst>
              <a:gd name="adj1" fmla="val 50000"/>
              <a:gd name="adj2" fmla="val 468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139952" y="4725144"/>
            <a:ext cx="388937" cy="198437"/>
          </a:xfrm>
          <a:prstGeom prst="leftArrow">
            <a:avLst>
              <a:gd name="adj1" fmla="val 50000"/>
              <a:gd name="adj2" fmla="val 49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204</Words>
  <Application>Microsoft Office PowerPoint</Application>
  <PresentationFormat>Apresentação na tela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Lorenna</dc:creator>
  <cp:lastModifiedBy>Lorenna</cp:lastModifiedBy>
  <cp:revision>1</cp:revision>
  <dcterms:created xsi:type="dcterms:W3CDTF">2016-11-09T22:21:46Z</dcterms:created>
  <dcterms:modified xsi:type="dcterms:W3CDTF">2016-11-09T22:28:21Z</dcterms:modified>
</cp:coreProperties>
</file>