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93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97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0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6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9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8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88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8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8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104B-F218-437B-BA2C-C9FD3C6EC850}" type="datetimeFigureOut">
              <a:rPr lang="pt-BR" smtClean="0"/>
              <a:pPr/>
              <a:t>05/11/2016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20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61457" y="291619"/>
            <a:ext cx="10147711" cy="95627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Figura 1.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Fluxograma de constituição dos participantes do estudo: v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ivenciando a parada cardiorrespiratória (PCR) e óbito por familiares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Minas Gerais, Brasil. 2016.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497935" y="6419688"/>
            <a:ext cx="24341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65716" y="6357149"/>
            <a:ext cx="24341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473218" y="6151263"/>
            <a:ext cx="3098862" cy="3046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2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Elaboração dos autores, 2016.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3193072" y="1399894"/>
            <a:ext cx="3298403" cy="8642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 inicial de familiares que vivenciaram a PCR seguida de óbito do ente no ano de 2015 em uma Unidade de Pronto Atendimento (UPA)= </a:t>
            </a:r>
            <a:r>
              <a:rPr lang="pt-B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 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761457" y="2713453"/>
            <a:ext cx="2809600" cy="10090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Familiares que vivenciaram a PCR seguida de óbito do ente com cadastro desatualizado, impossibilitando o contato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pt-B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835314" y="3152895"/>
            <a:ext cx="2937626" cy="106475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Familiares que vivenciaram a PCR seguida de óbito do ente e sem disponibilidade pessoal para participar da entrevista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pt-B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193073" y="4666978"/>
            <a:ext cx="3298402" cy="8600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Familiares que vivenciaram a PCR seguida de óbito do ente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participaram do estudo = </a:t>
            </a:r>
            <a:r>
              <a:rPr lang="pt-B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</a:p>
          <a:p>
            <a:pPr algn="ctr"/>
            <a:endParaRPr lang="pt-B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Conector reto 18"/>
          <p:cNvCxnSpPr/>
          <p:nvPr/>
        </p:nvCxnSpPr>
        <p:spPr>
          <a:xfrm>
            <a:off x="4695825" y="2499197"/>
            <a:ext cx="0" cy="657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3550638" y="3152895"/>
            <a:ext cx="11304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H="1">
            <a:off x="4695825" y="3743933"/>
            <a:ext cx="11394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695825" y="2278029"/>
            <a:ext cx="0" cy="657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4695825" y="3156762"/>
            <a:ext cx="0" cy="7975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4695825" y="3869426"/>
            <a:ext cx="0" cy="7975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790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120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do Office</vt:lpstr>
      <vt:lpstr>Figura 1. Fluxograma de constituição dos participantes do estudo: vivenciando a parada cardiorrespiratória (PCR) e óbito por familiares. Minas Gerais, Brasil. 2016.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 1 – Distribuição percentual dos pacientes nos quartis das dimensões questionário SF-36, São Paulo-SP, 2011.</dc:title>
  <dc:creator>Patricia Oliveira</dc:creator>
  <cp:lastModifiedBy>Patricia Oliveira</cp:lastModifiedBy>
  <cp:revision>25</cp:revision>
  <dcterms:created xsi:type="dcterms:W3CDTF">2014-06-27T13:25:09Z</dcterms:created>
  <dcterms:modified xsi:type="dcterms:W3CDTF">2016-11-05T19:30:20Z</dcterms:modified>
</cp:coreProperties>
</file>