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104B-F218-437B-BA2C-C9FD3C6EC850}" type="datetimeFigureOut">
              <a:rPr lang="pt-BR" smtClean="0"/>
              <a:pPr/>
              <a:t>05/11/2016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148D-B07D-429E-B23C-40541F99601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9931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104B-F218-437B-BA2C-C9FD3C6EC850}" type="datetimeFigureOut">
              <a:rPr lang="pt-BR" smtClean="0"/>
              <a:pPr/>
              <a:t>05/11/2016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148D-B07D-429E-B23C-40541F99601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4977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104B-F218-437B-BA2C-C9FD3C6EC850}" type="datetimeFigureOut">
              <a:rPr lang="pt-BR" smtClean="0"/>
              <a:pPr/>
              <a:t>05/11/2016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148D-B07D-429E-B23C-40541F99601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52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104B-F218-437B-BA2C-C9FD3C6EC850}" type="datetimeFigureOut">
              <a:rPr lang="pt-BR" smtClean="0"/>
              <a:pPr/>
              <a:t>05/11/2016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148D-B07D-429E-B23C-40541F99601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7020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104B-F218-437B-BA2C-C9FD3C6EC850}" type="datetimeFigureOut">
              <a:rPr lang="pt-BR" smtClean="0"/>
              <a:pPr/>
              <a:t>05/11/2016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148D-B07D-429E-B23C-40541F99601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9660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104B-F218-437B-BA2C-C9FD3C6EC850}" type="datetimeFigureOut">
              <a:rPr lang="pt-BR" smtClean="0"/>
              <a:pPr/>
              <a:t>05/11/2016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148D-B07D-429E-B23C-40541F99601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3965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104B-F218-437B-BA2C-C9FD3C6EC850}" type="datetimeFigureOut">
              <a:rPr lang="pt-BR" smtClean="0"/>
              <a:pPr/>
              <a:t>05/11/2016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148D-B07D-429E-B23C-40541F99601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7686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104B-F218-437B-BA2C-C9FD3C6EC850}" type="datetimeFigureOut">
              <a:rPr lang="pt-BR" smtClean="0"/>
              <a:pPr/>
              <a:t>05/11/2016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148D-B07D-429E-B23C-40541F99601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688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104B-F218-437B-BA2C-C9FD3C6EC850}" type="datetimeFigureOut">
              <a:rPr lang="pt-BR" smtClean="0"/>
              <a:pPr/>
              <a:t>05/11/2016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148D-B07D-429E-B23C-40541F99601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6882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104B-F218-437B-BA2C-C9FD3C6EC850}" type="datetimeFigureOut">
              <a:rPr lang="pt-BR" smtClean="0"/>
              <a:pPr/>
              <a:t>05/11/2016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148D-B07D-429E-B23C-40541F99601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783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104B-F218-437B-BA2C-C9FD3C6EC850}" type="datetimeFigureOut">
              <a:rPr lang="pt-BR" smtClean="0"/>
              <a:pPr/>
              <a:t>05/11/2016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148D-B07D-429E-B23C-40541F99601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087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D104B-F218-437B-BA2C-C9FD3C6EC850}" type="datetimeFigureOut">
              <a:rPr lang="pt-BR" smtClean="0"/>
              <a:pPr/>
              <a:t>05/11/2016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D148D-B07D-429E-B23C-40541F99601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0203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61457" y="291619"/>
            <a:ext cx="10147711" cy="956279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pt-BR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Figura 1.</a:t>
            </a:r>
            <a:r>
              <a:rPr lang="pt-B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Fluxograma de constituição dos participantes do estudo: v</a:t>
            </a:r>
            <a:r>
              <a:rPr lang="pt-B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ivenciando a parada cardiorrespiratória (PCR) e óbito por familiares</a:t>
            </a:r>
            <a:r>
              <a:rPr lang="pt-B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Minas Gerais, Brasil. 2016.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4497935" y="6419688"/>
            <a:ext cx="243410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1065716" y="6357149"/>
            <a:ext cx="243410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2" name="Retângulo 1"/>
          <p:cNvSpPr/>
          <p:nvPr/>
        </p:nvSpPr>
        <p:spPr>
          <a:xfrm>
            <a:off x="473218" y="6151263"/>
            <a:ext cx="3098862" cy="3046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t-BR" sz="1200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Elaboração dos autores, 2016.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tângulo de cantos arredondados 2"/>
          <p:cNvSpPr/>
          <p:nvPr/>
        </p:nvSpPr>
        <p:spPr>
          <a:xfrm>
            <a:off x="3193072" y="1399894"/>
            <a:ext cx="3298403" cy="86422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t-B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Número inicial de familiares que vivenciaram a PCR seguida de óbito do ente no ano de 2015 em uma Unidade de Pronto Atendimento (UPA)= </a:t>
            </a:r>
            <a:r>
              <a:rPr lang="pt-BR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63 </a:t>
            </a:r>
          </a:p>
        </p:txBody>
      </p:sp>
      <p:sp>
        <p:nvSpPr>
          <p:cNvPr id="6" name="Retângulo de cantos arredondados 5"/>
          <p:cNvSpPr/>
          <p:nvPr/>
        </p:nvSpPr>
        <p:spPr>
          <a:xfrm>
            <a:off x="761457" y="2713453"/>
            <a:ext cx="2809600" cy="100902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t-B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Familiares que vivenciaram a PCR seguida de óbito do ente com cadastro desatualizado, impossibilitando o contato</a:t>
            </a:r>
            <a:r>
              <a:rPr lang="pt-B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 </a:t>
            </a:r>
            <a:r>
              <a:rPr lang="pt-BR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29</a:t>
            </a: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5835314" y="3152895"/>
            <a:ext cx="2937626" cy="1064752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t-B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Familiares que vivenciaram a PCR seguida de óbito do ente e sem disponibilidade pessoal para participar da entrevista </a:t>
            </a:r>
            <a:r>
              <a:rPr lang="pt-B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 </a:t>
            </a:r>
            <a:r>
              <a:rPr lang="pt-BR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23</a:t>
            </a:r>
          </a:p>
        </p:txBody>
      </p:sp>
      <p:sp>
        <p:nvSpPr>
          <p:cNvPr id="17" name="Retângulo de cantos arredondados 16"/>
          <p:cNvSpPr/>
          <p:nvPr/>
        </p:nvSpPr>
        <p:spPr>
          <a:xfrm>
            <a:off x="3193073" y="4666978"/>
            <a:ext cx="3298402" cy="86007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t-B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Familiares que vivenciaram a PCR seguida de óbito do ente </a:t>
            </a:r>
            <a:r>
              <a:rPr lang="pt-B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 participaram do estudo = </a:t>
            </a:r>
            <a:r>
              <a:rPr lang="pt-BR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</a:t>
            </a:r>
          </a:p>
          <a:p>
            <a:pPr algn="ctr"/>
            <a:endParaRPr lang="pt-BR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9" name="Conector reto 18"/>
          <p:cNvCxnSpPr/>
          <p:nvPr/>
        </p:nvCxnSpPr>
        <p:spPr>
          <a:xfrm>
            <a:off x="4695825" y="2499197"/>
            <a:ext cx="0" cy="65756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Conector reto 22"/>
          <p:cNvCxnSpPr/>
          <p:nvPr/>
        </p:nvCxnSpPr>
        <p:spPr>
          <a:xfrm flipH="1">
            <a:off x="3550638" y="3152895"/>
            <a:ext cx="113046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Conector reto 31"/>
          <p:cNvCxnSpPr/>
          <p:nvPr/>
        </p:nvCxnSpPr>
        <p:spPr>
          <a:xfrm flipH="1">
            <a:off x="4695825" y="3743933"/>
            <a:ext cx="113948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Conector reto 32"/>
          <p:cNvCxnSpPr/>
          <p:nvPr/>
        </p:nvCxnSpPr>
        <p:spPr>
          <a:xfrm>
            <a:off x="4695825" y="2278029"/>
            <a:ext cx="0" cy="65756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Conector reto 33"/>
          <p:cNvCxnSpPr/>
          <p:nvPr/>
        </p:nvCxnSpPr>
        <p:spPr>
          <a:xfrm>
            <a:off x="4695825" y="3156762"/>
            <a:ext cx="0" cy="7975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4695825" y="3869426"/>
            <a:ext cx="0" cy="7975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07906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</TotalTime>
  <Words>120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Verdana</vt:lpstr>
      <vt:lpstr>Tema do Office</vt:lpstr>
      <vt:lpstr>Figura 1. Fluxograma de constituição dos participantes do estudo: vivenciando a parada cardiorrespiratória (PCR) e óbito por familiares. Minas Gerais, Brasil. 2016.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Figura 1 – Distribuição percentual dos pacientes nos quartis das dimensões questionário SF-36, São Paulo-SP, 2011.</dc:title>
  <dc:creator>Patricia Oliveira</dc:creator>
  <cp:lastModifiedBy>Patricia Oliveira</cp:lastModifiedBy>
  <cp:revision>25</cp:revision>
  <dcterms:created xsi:type="dcterms:W3CDTF">2014-06-27T13:25:09Z</dcterms:created>
  <dcterms:modified xsi:type="dcterms:W3CDTF">2016-11-05T19:30:20Z</dcterms:modified>
</cp:coreProperties>
</file>