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16A3-24BE-4A2A-A5CC-16890F995E87}" type="datetimeFigureOut">
              <a:rPr lang="pt-BR" smtClean="0"/>
              <a:t>01/05/2016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E2D7-5E47-40DE-A536-A70F203EE1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9516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16A3-24BE-4A2A-A5CC-16890F995E87}" type="datetimeFigureOut">
              <a:rPr lang="pt-BR" smtClean="0"/>
              <a:t>01/05/2016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E2D7-5E47-40DE-A536-A70F203EE1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4144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16A3-24BE-4A2A-A5CC-16890F995E87}" type="datetimeFigureOut">
              <a:rPr lang="pt-BR" smtClean="0"/>
              <a:t>01/05/2016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E2D7-5E47-40DE-A536-A70F203EE1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4788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16A3-24BE-4A2A-A5CC-16890F995E87}" type="datetimeFigureOut">
              <a:rPr lang="pt-BR" smtClean="0"/>
              <a:t>01/05/2016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E2D7-5E47-40DE-A536-A70F203EE1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6593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16A3-24BE-4A2A-A5CC-16890F995E87}" type="datetimeFigureOut">
              <a:rPr lang="pt-BR" smtClean="0"/>
              <a:t>01/05/2016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E2D7-5E47-40DE-A536-A70F203EE1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1371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16A3-24BE-4A2A-A5CC-16890F995E87}" type="datetimeFigureOut">
              <a:rPr lang="pt-BR" smtClean="0"/>
              <a:t>01/05/2016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E2D7-5E47-40DE-A536-A70F203EE1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7586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16A3-24BE-4A2A-A5CC-16890F995E87}" type="datetimeFigureOut">
              <a:rPr lang="pt-BR" smtClean="0"/>
              <a:t>01/05/2016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E2D7-5E47-40DE-A536-A70F203EE1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1031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16A3-24BE-4A2A-A5CC-16890F995E87}" type="datetimeFigureOut">
              <a:rPr lang="pt-BR" smtClean="0"/>
              <a:t>01/05/2016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E2D7-5E47-40DE-A536-A70F203EE1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4403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16A3-24BE-4A2A-A5CC-16890F995E87}" type="datetimeFigureOut">
              <a:rPr lang="pt-BR" smtClean="0"/>
              <a:t>01/05/2016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E2D7-5E47-40DE-A536-A70F203EE1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0866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16A3-24BE-4A2A-A5CC-16890F995E87}" type="datetimeFigureOut">
              <a:rPr lang="pt-BR" smtClean="0"/>
              <a:t>01/05/2016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E2D7-5E47-40DE-A536-A70F203EE1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7402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16A3-24BE-4A2A-A5CC-16890F995E87}" type="datetimeFigureOut">
              <a:rPr lang="pt-BR" smtClean="0"/>
              <a:t>01/05/2016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6E2D7-5E47-40DE-A536-A70F203EE1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5088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316A3-24BE-4A2A-A5CC-16890F995E87}" type="datetimeFigureOut">
              <a:rPr lang="pt-BR" smtClean="0"/>
              <a:t>01/05/2016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6E2D7-5E47-40DE-A536-A70F203EE1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6129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8342" y="0"/>
            <a:ext cx="919234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67500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autor</dc:creator>
  <cp:lastModifiedBy>autor</cp:lastModifiedBy>
  <cp:revision>1</cp:revision>
  <dcterms:created xsi:type="dcterms:W3CDTF">2016-05-01T18:09:31Z</dcterms:created>
  <dcterms:modified xsi:type="dcterms:W3CDTF">2016-05-01T18:11:44Z</dcterms:modified>
</cp:coreProperties>
</file>