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5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6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0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7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8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1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5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9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7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286500" y="90487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564017"/>
              </p:ext>
            </p:extLst>
          </p:nvPr>
        </p:nvGraphicFramePr>
        <p:xfrm>
          <a:off x="836712" y="467544"/>
          <a:ext cx="5472608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283834"/>
                <a:gridCol w="828923"/>
                <a:gridCol w="828923"/>
                <a:gridCol w="765464"/>
                <a:gridCol w="765464"/>
              </a:tblGrid>
              <a:tr h="262255">
                <a:tc rowSpan="2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Atividades Extracurriculares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Teresina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Campus do Interior</a:t>
                      </a:r>
                      <a:endParaRPr lang="en-US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N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%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N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%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Monitoria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33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71,70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23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47,91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Estágio extracurricular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23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50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23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47,91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Programas de Extensão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40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87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33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68,75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Programas de Voluntariado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17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37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10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20,83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Nenhuma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-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-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5</a:t>
                      </a:r>
                      <a:endParaRPr lang="en-US" sz="110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DejaVu Sans"/>
                          <a:cs typeface="Arial"/>
                        </a:rPr>
                        <a:t>10,41</a:t>
                      </a:r>
                      <a:endParaRPr lang="en-US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889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</Words>
  <Application>Microsoft Office PowerPoint</Application>
  <PresentationFormat>Apresentação na tela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Flávia Ximenes Vasconcelos</dc:creator>
  <cp:lastModifiedBy>Flávia Ximenes Vasconcelos</cp:lastModifiedBy>
  <cp:revision>8</cp:revision>
  <dcterms:created xsi:type="dcterms:W3CDTF">2016-07-30T18:29:08Z</dcterms:created>
  <dcterms:modified xsi:type="dcterms:W3CDTF">2016-07-30T19:01:52Z</dcterms:modified>
</cp:coreProperties>
</file>