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5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8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9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286500" y="9048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54680"/>
              </p:ext>
            </p:extLst>
          </p:nvPr>
        </p:nvGraphicFramePr>
        <p:xfrm>
          <a:off x="548680" y="611560"/>
          <a:ext cx="5943601" cy="5836158"/>
        </p:xfrm>
        <a:graphic>
          <a:graphicData uri="http://schemas.openxmlformats.org/drawingml/2006/table">
            <a:tbl>
              <a:tblPr firstRow="1" firstCol="1" bandRow="1"/>
              <a:tblGrid>
                <a:gridCol w="1261014"/>
                <a:gridCol w="991024"/>
                <a:gridCol w="1243226"/>
                <a:gridCol w="897224"/>
                <a:gridCol w="1011132"/>
                <a:gridCol w="53998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Nível de Segurança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Procedimentos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Inseguro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n(%)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Nem seguro nem Inseguro n(%)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Bastante Seguro n(%)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n(%)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p*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Exames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 658(100%)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242(58,5%)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143(34,5%)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29(7,0%)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414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13(11,8%)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63(57,3%)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34(30,9%)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110(100%)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3(2,2%)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11(8,2%)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120(89,6%)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134(100%)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Biossegurança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1.222(100%)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357(70,1%)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145(28,55%)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7(1,4%)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509(100%)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33(12,0%)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185(67,3%)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57(20,7%)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275(100%)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5(1,1%)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47(10,7%)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386(88,1%)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438(100%)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Medicamentos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564(100%)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42(67,7%)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16(25,8%)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4(6,5%)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62(100%)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19(21,6%)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55(62,5%)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14(15,9%)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88(100%)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6(1,4%)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79(19,1%)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329(79,5%)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414(100%)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Administrativos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376(100%)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109(71,7%)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42(27,6%)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1(0,7%)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152(100%)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17(23,0%)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48(64,9%)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9(12,2%)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74(100%)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3(2,0%)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42(28,0%)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105(70,0%)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150(100%)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Outros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1.034(100%)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413(67,4%)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181(29,5%)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19(3,1%)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613(100%)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29(13,4%)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126(58,3%)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61(28,2%)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216(100%)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2(1,0%)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17(8,3%)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186(90,7%)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205(100%)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889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221</Words>
  <Application>Microsoft Office PowerPoint</Application>
  <PresentationFormat>Apresentação na tela (4:3)</PresentationFormat>
  <Paragraphs>136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Ximenes Vasconcelos</dc:creator>
  <cp:lastModifiedBy>Flávia Ximenes Vasconcelos</cp:lastModifiedBy>
  <cp:revision>6</cp:revision>
  <dcterms:created xsi:type="dcterms:W3CDTF">2016-07-30T18:29:08Z</dcterms:created>
  <dcterms:modified xsi:type="dcterms:W3CDTF">2016-07-30T18:57:39Z</dcterms:modified>
</cp:coreProperties>
</file>