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54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69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01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72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4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8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18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54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97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3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7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6286500" y="904875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815645"/>
              </p:ext>
            </p:extLst>
          </p:nvPr>
        </p:nvGraphicFramePr>
        <p:xfrm>
          <a:off x="476672" y="251520"/>
          <a:ext cx="5976664" cy="5943276"/>
        </p:xfrm>
        <a:graphic>
          <a:graphicData uri="http://schemas.openxmlformats.org/drawingml/2006/table">
            <a:tbl>
              <a:tblPr firstRow="1" firstCol="1" bandRow="1"/>
              <a:tblGrid>
                <a:gridCol w="1281578"/>
                <a:gridCol w="993670"/>
                <a:gridCol w="1246545"/>
                <a:gridCol w="1010230"/>
                <a:gridCol w="903219"/>
                <a:gridCol w="541422"/>
              </a:tblGrid>
              <a:tr h="137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Nível de Segurança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42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Procedimentos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Inseguro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n(%)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Nem seguro nem Inseguro n(%)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Bastante Seguro n(%)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Total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n(%)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p*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2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Sistema Tegumentar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1.222(100%)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0,000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7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Nunca realizou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192(44,1%)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209(48,0%)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34(7,8%)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435(100%)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2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Realizou uma ou duas vezes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25 (6,6%)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206(54,8%)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145(38,6%)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376(100%)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2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Realizou três ou mais vezes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5 (1,2%)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62 (15,1%)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344(83,7%)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411(100%)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57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Sistema </a:t>
                      </a:r>
                      <a:r>
                        <a:rPr lang="pt-BR" sz="800" b="1" dirty="0" err="1">
                          <a:effectLst/>
                          <a:latin typeface="Verdana"/>
                          <a:ea typeface="Calibri"/>
                          <a:cs typeface="Times New Roman"/>
                        </a:rPr>
                        <a:t>Cardiorespiratório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1.410(100%)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0,000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Nunca realizou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752(78,2%)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203(21,1%)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7(0,7%)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962(100%)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2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Realizou uma ou duas vezes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37(16,1%)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149(64,8%)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44(19,1%)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230(100%)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2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Realizou três ou mais vezes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3(1,4%)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14(6,4%)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201(92,2%)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218(100%)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4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Sistema Gastrointestinal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564(100%)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0,000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Nunca realizou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247(71,8%)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92(26,7%)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5(1,5%)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344(100%)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2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Realizou uma ou duas vezes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26(17,4%)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90(60,4%)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33(22,1%)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149(100%)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2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Realizou três ou mais vezes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0(0,0%)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10(14,1%)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61(85,9%)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71(100%)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4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Sistema Geniturinário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846(100%)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0,000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Nunca realizou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345(65,3%)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158(29,9%)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25(4,7%)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528(100%)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2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Realizou uma ou duas vezes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16(9,5%)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80(47,6%)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72(42,9%)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168(100%)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2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Realizou três ou mais vezes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1(0,7%)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14(9,3%)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135(90,0%)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150(100%)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0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Sistema Musculoesquelético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752(100%)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0,000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Nunca realizou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216(57,3%)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149(39,5%)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12(3,2%)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377(100%)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2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Realizou uma ou duas vezes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29(12,1%)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157(65,7%)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53(22,2%)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239(100%)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2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Realizou três ou mais vezes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1(0,7%)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24(17,6%)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111(81,6%)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Verdana"/>
                          <a:ea typeface="Calibri"/>
                          <a:cs typeface="Times New Roman"/>
                        </a:rPr>
                        <a:t>136(100%)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25" marR="59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8896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225</Words>
  <Application>Microsoft Office PowerPoint</Application>
  <PresentationFormat>Apresentação na tela (4:3)</PresentationFormat>
  <Paragraphs>136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Flávia Ximenes Vasconcelos</dc:creator>
  <cp:lastModifiedBy>Flávia Ximenes Vasconcelos</cp:lastModifiedBy>
  <cp:revision>7</cp:revision>
  <dcterms:created xsi:type="dcterms:W3CDTF">2016-07-30T18:29:08Z</dcterms:created>
  <dcterms:modified xsi:type="dcterms:W3CDTF">2016-07-30T18:59:25Z</dcterms:modified>
</cp:coreProperties>
</file>