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Inseguro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Teresina</c:v>
                </c:pt>
                <c:pt idx="1">
                  <c:v>Campus do Interior</c:v>
                </c:pt>
              </c:strCache>
            </c:strRef>
          </c:cat>
          <c:val>
            <c:numRef>
              <c:f>Plan1!$B$2:$B$3</c:f>
              <c:numCache>
                <c:formatCode>0.00%</c:formatCode>
                <c:ptCount val="2"/>
                <c:pt idx="0">
                  <c:v>0.35859999999999997</c:v>
                </c:pt>
                <c:pt idx="1">
                  <c:v>0.39129999999999998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Nem seguro nem inseguro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Teresina</c:v>
                </c:pt>
                <c:pt idx="1">
                  <c:v>Campus do Interior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0.29339999999999999</c:v>
                </c:pt>
                <c:pt idx="1">
                  <c:v>0.3695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Bastante seguro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Teresina</c:v>
                </c:pt>
                <c:pt idx="1">
                  <c:v>Campus do Interior</c:v>
                </c:pt>
              </c:strCache>
            </c:strRef>
          </c:cat>
          <c:val>
            <c:numRef>
              <c:f>Plan1!$D$2:$D$3</c:f>
              <c:numCache>
                <c:formatCode>0.00%</c:formatCode>
                <c:ptCount val="2"/>
                <c:pt idx="0">
                  <c:v>0.3478</c:v>
                </c:pt>
                <c:pt idx="1">
                  <c:v>0.23910000000000001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65472"/>
        <c:axId val="53868032"/>
      </c:barChart>
      <c:catAx>
        <c:axId val="53865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3868032"/>
        <c:crosses val="autoZero"/>
        <c:auto val="1"/>
        <c:lblAlgn val="ctr"/>
        <c:lblOffset val="100"/>
        <c:noMultiLvlLbl val="0"/>
      </c:catAx>
      <c:valAx>
        <c:axId val="538680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3865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5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8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5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9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718642518"/>
              </p:ext>
            </p:extLst>
          </p:nvPr>
        </p:nvGraphicFramePr>
        <p:xfrm>
          <a:off x="1043608" y="980728"/>
          <a:ext cx="7704856" cy="469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0889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Flávia Ximenes Vasconcelos</dc:creator>
  <cp:lastModifiedBy>Flávia Ximenes Vasconcelos</cp:lastModifiedBy>
  <cp:revision>2</cp:revision>
  <dcterms:created xsi:type="dcterms:W3CDTF">2016-07-30T18:29:08Z</dcterms:created>
  <dcterms:modified xsi:type="dcterms:W3CDTF">2016-07-30T18:31:59Z</dcterms:modified>
</cp:coreProperties>
</file>