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D3BB7-46EE-4029-8B54-2064BD57F630}" type="doc">
      <dgm:prSet loTypeId="urn:microsoft.com/office/officeart/2005/8/layout/radial5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1BD8381F-9B55-47AB-80D0-1B1B5EF03F7F}">
      <dgm:prSet phldrT="[Texto]"/>
      <dgm:spPr>
        <a:solidFill>
          <a:srgbClr val="7030A0"/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Fatores </a:t>
          </a:r>
        </a:p>
        <a:p>
          <a:r>
            <a:rPr lang="pt-BR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intervenientes</a:t>
          </a:r>
          <a:endParaRPr lang="pt-BR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240DA3D-688B-4E8F-A86B-FB1F5449C0A1}" type="parTrans" cxnId="{75893F9A-38F5-4EC1-83B5-A2E9D6534B0B}">
      <dgm:prSet/>
      <dgm:spPr/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ACD38D0-C787-4DFB-8CD5-C21A8D5B2C97}" type="sibTrans" cxnId="{75893F9A-38F5-4EC1-83B5-A2E9D6534B0B}">
      <dgm:prSet/>
      <dgm:spPr/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C98038A-0818-4E75-9EA8-3DBD33561FBE}">
      <dgm:prSet phldrT="[Texto]"/>
      <dgm:spPr>
        <a:solidFill>
          <a:srgbClr val="00B0F0"/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capacitação</a:t>
          </a:r>
          <a:endParaRPr lang="pt-BR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6AA4A8D-3342-4CF3-8F69-7FB24ABBBAE9}" type="parTrans" cxnId="{BD72E067-1BBA-43AD-B366-221CB47FEBF2}">
      <dgm:prSet/>
      <dgm:spPr>
        <a:solidFill>
          <a:srgbClr val="00B0F0"/>
        </a:solidFill>
      </dgm:spPr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369E028-05E4-42E6-911A-15F8012CA1B0}" type="sibTrans" cxnId="{BD72E067-1BBA-43AD-B366-221CB47FEBF2}">
      <dgm:prSet/>
      <dgm:spPr/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92907FB-F8EE-4DB7-B84E-F1F1BC31064F}">
      <dgm:prSet phldrT="[Texto]"/>
      <dgm:spPr>
        <a:solidFill>
          <a:srgbClr val="FF0000"/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Motivação</a:t>
          </a:r>
          <a:endParaRPr lang="pt-BR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6FFD2D1-71BC-40B0-AC85-3C49B2B9D6A0}" type="parTrans" cxnId="{52BB2990-EFCE-4DDF-93A7-1FDC40D9E83E}">
      <dgm:prSet/>
      <dgm:spPr>
        <a:solidFill>
          <a:srgbClr val="FF0000"/>
        </a:solidFill>
      </dgm:spPr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17FF89E-2290-43BB-AC44-5BC59E0C696D}" type="sibTrans" cxnId="{52BB2990-EFCE-4DDF-93A7-1FDC40D9E83E}">
      <dgm:prSet/>
      <dgm:spPr/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C99FE6F-3342-4899-A1C1-85E9C24D0134}">
      <dgm:prSet phldrT="[Texto]"/>
      <dgm:spPr>
        <a:solidFill>
          <a:srgbClr val="00CC00"/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Ética</a:t>
          </a:r>
          <a:endParaRPr lang="pt-BR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F7CA50-593D-4683-92A6-41D2A4BA4518}" type="parTrans" cxnId="{BA25CE57-9ECB-4166-9E30-881445E24ED8}">
      <dgm:prSet/>
      <dgm:spPr>
        <a:solidFill>
          <a:srgbClr val="00CC00"/>
        </a:solidFill>
      </dgm:spPr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E6D075B-BB08-4C7E-82F5-2A6A5A251EA0}" type="sibTrans" cxnId="{BA25CE57-9ECB-4166-9E30-881445E24ED8}">
      <dgm:prSet/>
      <dgm:spPr/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F8B4DC5-4831-4775-9D5D-082935F2C57B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condições de trabalho</a:t>
          </a:r>
          <a:endParaRPr lang="pt-BR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BEAF73E-07DC-495A-B708-6CC3D89016A5}" type="parTrans" cxnId="{AFA7CFCF-0D9C-4A4A-84EF-6D39A06B6955}">
      <dgm:prSet/>
      <dgm:spPr>
        <a:solidFill>
          <a:schemeClr val="accent2"/>
        </a:solidFill>
      </dgm:spPr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E215F6C-E027-4292-8FC4-A0E478CBC113}" type="sibTrans" cxnId="{AFA7CFCF-0D9C-4A4A-84EF-6D39A06B6955}">
      <dgm:prSet/>
      <dgm:spPr/>
      <dgm:t>
        <a:bodyPr/>
        <a:lstStyle/>
        <a:p>
          <a:endParaRPr lang="pt-BR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12B618D-8D24-4E4C-B379-59B6530D90A9}" type="pres">
      <dgm:prSet presAssocID="{D0AD3BB7-46EE-4029-8B54-2064BD57F63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0A5775-BE62-4438-A031-C8086B8257F4}" type="pres">
      <dgm:prSet presAssocID="{1BD8381F-9B55-47AB-80D0-1B1B5EF03F7F}" presName="centerShape" presStyleLbl="node0" presStyleIdx="0" presStyleCnt="1"/>
      <dgm:spPr/>
      <dgm:t>
        <a:bodyPr/>
        <a:lstStyle/>
        <a:p>
          <a:endParaRPr lang="pt-BR"/>
        </a:p>
      </dgm:t>
    </dgm:pt>
    <dgm:pt modelId="{EDBB3B72-124A-48CB-8E33-4FAFDCAD4996}" type="pres">
      <dgm:prSet presAssocID="{86AA4A8D-3342-4CF3-8F69-7FB24ABBBAE9}" presName="parTrans" presStyleLbl="sibTrans2D1" presStyleIdx="0" presStyleCnt="4"/>
      <dgm:spPr/>
      <dgm:t>
        <a:bodyPr/>
        <a:lstStyle/>
        <a:p>
          <a:endParaRPr lang="pt-BR"/>
        </a:p>
      </dgm:t>
    </dgm:pt>
    <dgm:pt modelId="{38DFFDA7-082E-46DD-83A7-3047EAAB13D4}" type="pres">
      <dgm:prSet presAssocID="{86AA4A8D-3342-4CF3-8F69-7FB24ABBBAE9}" presName="connectorText" presStyleLbl="sibTrans2D1" presStyleIdx="0" presStyleCnt="4"/>
      <dgm:spPr/>
      <dgm:t>
        <a:bodyPr/>
        <a:lstStyle/>
        <a:p>
          <a:endParaRPr lang="pt-BR"/>
        </a:p>
      </dgm:t>
    </dgm:pt>
    <dgm:pt modelId="{807D973D-D011-4D70-835F-D845E9D08A17}" type="pres">
      <dgm:prSet presAssocID="{AC98038A-0818-4E75-9EA8-3DBD33561FB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A06690-6A7A-472F-848C-F358B9D4952D}" type="pres">
      <dgm:prSet presAssocID="{B6FFD2D1-71BC-40B0-AC85-3C49B2B9D6A0}" presName="parTrans" presStyleLbl="sibTrans2D1" presStyleIdx="1" presStyleCnt="4"/>
      <dgm:spPr/>
      <dgm:t>
        <a:bodyPr/>
        <a:lstStyle/>
        <a:p>
          <a:endParaRPr lang="pt-BR"/>
        </a:p>
      </dgm:t>
    </dgm:pt>
    <dgm:pt modelId="{85AE0946-0EF1-45C2-A643-5016497D416D}" type="pres">
      <dgm:prSet presAssocID="{B6FFD2D1-71BC-40B0-AC85-3C49B2B9D6A0}" presName="connectorText" presStyleLbl="sibTrans2D1" presStyleIdx="1" presStyleCnt="4"/>
      <dgm:spPr/>
      <dgm:t>
        <a:bodyPr/>
        <a:lstStyle/>
        <a:p>
          <a:endParaRPr lang="pt-BR"/>
        </a:p>
      </dgm:t>
    </dgm:pt>
    <dgm:pt modelId="{FD4433B2-AC23-4603-8E7B-3F7B8B8BD9F7}" type="pres">
      <dgm:prSet presAssocID="{792907FB-F8EE-4DB7-B84E-F1F1BC31064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D01C42-30D0-46B3-B873-D7E534D90EB5}" type="pres">
      <dgm:prSet presAssocID="{57F7CA50-593D-4683-92A6-41D2A4BA4518}" presName="parTrans" presStyleLbl="sibTrans2D1" presStyleIdx="2" presStyleCnt="4"/>
      <dgm:spPr/>
      <dgm:t>
        <a:bodyPr/>
        <a:lstStyle/>
        <a:p>
          <a:endParaRPr lang="pt-BR"/>
        </a:p>
      </dgm:t>
    </dgm:pt>
    <dgm:pt modelId="{5B4C66FB-88E0-4C4F-9729-A74BEEB450CD}" type="pres">
      <dgm:prSet presAssocID="{57F7CA50-593D-4683-92A6-41D2A4BA4518}" presName="connectorText" presStyleLbl="sibTrans2D1" presStyleIdx="2" presStyleCnt="4"/>
      <dgm:spPr/>
      <dgm:t>
        <a:bodyPr/>
        <a:lstStyle/>
        <a:p>
          <a:endParaRPr lang="pt-BR"/>
        </a:p>
      </dgm:t>
    </dgm:pt>
    <dgm:pt modelId="{E10EA221-78A1-486D-A4E2-16889972DA41}" type="pres">
      <dgm:prSet presAssocID="{5C99FE6F-3342-4899-A1C1-85E9C24D01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206972-6E0E-45BD-87C0-09BD86DA3B2C}" type="pres">
      <dgm:prSet presAssocID="{DBEAF73E-07DC-495A-B708-6CC3D89016A5}" presName="parTrans" presStyleLbl="sibTrans2D1" presStyleIdx="3" presStyleCnt="4"/>
      <dgm:spPr/>
      <dgm:t>
        <a:bodyPr/>
        <a:lstStyle/>
        <a:p>
          <a:endParaRPr lang="pt-BR"/>
        </a:p>
      </dgm:t>
    </dgm:pt>
    <dgm:pt modelId="{12D00747-D290-480C-B99E-DFE10C29DD67}" type="pres">
      <dgm:prSet presAssocID="{DBEAF73E-07DC-495A-B708-6CC3D89016A5}" presName="connectorText" presStyleLbl="sibTrans2D1" presStyleIdx="3" presStyleCnt="4"/>
      <dgm:spPr/>
      <dgm:t>
        <a:bodyPr/>
        <a:lstStyle/>
        <a:p>
          <a:endParaRPr lang="pt-BR"/>
        </a:p>
      </dgm:t>
    </dgm:pt>
    <dgm:pt modelId="{F68A91BF-38E9-4211-A551-2E57920E498D}" type="pres">
      <dgm:prSet presAssocID="{8F8B4DC5-4831-4775-9D5D-082935F2C57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9C279DF-17FC-4C0C-97A9-6A7C6F1DE098}" type="presOf" srcId="{B6FFD2D1-71BC-40B0-AC85-3C49B2B9D6A0}" destId="{21A06690-6A7A-472F-848C-F358B9D4952D}" srcOrd="0" destOrd="0" presId="urn:microsoft.com/office/officeart/2005/8/layout/radial5"/>
    <dgm:cxn modelId="{AFA7CFCF-0D9C-4A4A-84EF-6D39A06B6955}" srcId="{1BD8381F-9B55-47AB-80D0-1B1B5EF03F7F}" destId="{8F8B4DC5-4831-4775-9D5D-082935F2C57B}" srcOrd="3" destOrd="0" parTransId="{DBEAF73E-07DC-495A-B708-6CC3D89016A5}" sibTransId="{8E215F6C-E027-4292-8FC4-A0E478CBC113}"/>
    <dgm:cxn modelId="{7DE06AF0-0094-41ED-B1BE-0BEDD199384D}" type="presOf" srcId="{AC98038A-0818-4E75-9EA8-3DBD33561FBE}" destId="{807D973D-D011-4D70-835F-D845E9D08A17}" srcOrd="0" destOrd="0" presId="urn:microsoft.com/office/officeart/2005/8/layout/radial5"/>
    <dgm:cxn modelId="{33705CF1-5081-4007-B407-FDF47A88DF89}" type="presOf" srcId="{86AA4A8D-3342-4CF3-8F69-7FB24ABBBAE9}" destId="{EDBB3B72-124A-48CB-8E33-4FAFDCAD4996}" srcOrd="0" destOrd="0" presId="urn:microsoft.com/office/officeart/2005/8/layout/radial5"/>
    <dgm:cxn modelId="{BA25CE57-9ECB-4166-9E30-881445E24ED8}" srcId="{1BD8381F-9B55-47AB-80D0-1B1B5EF03F7F}" destId="{5C99FE6F-3342-4899-A1C1-85E9C24D0134}" srcOrd="2" destOrd="0" parTransId="{57F7CA50-593D-4683-92A6-41D2A4BA4518}" sibTransId="{4E6D075B-BB08-4C7E-82F5-2A6A5A251EA0}"/>
    <dgm:cxn modelId="{8943A60D-25E3-4AAE-8C1C-EC0E06CBDEDA}" type="presOf" srcId="{5C99FE6F-3342-4899-A1C1-85E9C24D0134}" destId="{E10EA221-78A1-486D-A4E2-16889972DA41}" srcOrd="0" destOrd="0" presId="urn:microsoft.com/office/officeart/2005/8/layout/radial5"/>
    <dgm:cxn modelId="{9E3D5C10-1A41-4A83-BE00-44CA52A4FC95}" type="presOf" srcId="{DBEAF73E-07DC-495A-B708-6CC3D89016A5}" destId="{DE206972-6E0E-45BD-87C0-09BD86DA3B2C}" srcOrd="0" destOrd="0" presId="urn:microsoft.com/office/officeart/2005/8/layout/radial5"/>
    <dgm:cxn modelId="{56E1F5FB-FC38-401E-94B4-0EB003BE23A3}" type="presOf" srcId="{1BD8381F-9B55-47AB-80D0-1B1B5EF03F7F}" destId="{7A0A5775-BE62-4438-A031-C8086B8257F4}" srcOrd="0" destOrd="0" presId="urn:microsoft.com/office/officeart/2005/8/layout/radial5"/>
    <dgm:cxn modelId="{3CEE212A-4F97-4E82-8AD4-221569DA0E70}" type="presOf" srcId="{86AA4A8D-3342-4CF3-8F69-7FB24ABBBAE9}" destId="{38DFFDA7-082E-46DD-83A7-3047EAAB13D4}" srcOrd="1" destOrd="0" presId="urn:microsoft.com/office/officeart/2005/8/layout/radial5"/>
    <dgm:cxn modelId="{BD72E067-1BBA-43AD-B366-221CB47FEBF2}" srcId="{1BD8381F-9B55-47AB-80D0-1B1B5EF03F7F}" destId="{AC98038A-0818-4E75-9EA8-3DBD33561FBE}" srcOrd="0" destOrd="0" parTransId="{86AA4A8D-3342-4CF3-8F69-7FB24ABBBAE9}" sibTransId="{B369E028-05E4-42E6-911A-15F8012CA1B0}"/>
    <dgm:cxn modelId="{75CB6809-7D9F-4ECC-A70A-CBF7F0BCA58A}" type="presOf" srcId="{792907FB-F8EE-4DB7-B84E-F1F1BC31064F}" destId="{FD4433B2-AC23-4603-8E7B-3F7B8B8BD9F7}" srcOrd="0" destOrd="0" presId="urn:microsoft.com/office/officeart/2005/8/layout/radial5"/>
    <dgm:cxn modelId="{52BB2990-EFCE-4DDF-93A7-1FDC40D9E83E}" srcId="{1BD8381F-9B55-47AB-80D0-1B1B5EF03F7F}" destId="{792907FB-F8EE-4DB7-B84E-F1F1BC31064F}" srcOrd="1" destOrd="0" parTransId="{B6FFD2D1-71BC-40B0-AC85-3C49B2B9D6A0}" sibTransId="{817FF89E-2290-43BB-AC44-5BC59E0C696D}"/>
    <dgm:cxn modelId="{0D7D2A0E-E8EA-4523-BF60-0E86E0409F9B}" type="presOf" srcId="{57F7CA50-593D-4683-92A6-41D2A4BA4518}" destId="{25D01C42-30D0-46B3-B873-D7E534D90EB5}" srcOrd="0" destOrd="0" presId="urn:microsoft.com/office/officeart/2005/8/layout/radial5"/>
    <dgm:cxn modelId="{75893F9A-38F5-4EC1-83B5-A2E9D6534B0B}" srcId="{D0AD3BB7-46EE-4029-8B54-2064BD57F630}" destId="{1BD8381F-9B55-47AB-80D0-1B1B5EF03F7F}" srcOrd="0" destOrd="0" parTransId="{4240DA3D-688B-4E8F-A86B-FB1F5449C0A1}" sibTransId="{1ACD38D0-C787-4DFB-8CD5-C21A8D5B2C97}"/>
    <dgm:cxn modelId="{531D153A-D2A5-43AB-BEE2-6658AD829108}" type="presOf" srcId="{D0AD3BB7-46EE-4029-8B54-2064BD57F630}" destId="{B12B618D-8D24-4E4C-B379-59B6530D90A9}" srcOrd="0" destOrd="0" presId="urn:microsoft.com/office/officeart/2005/8/layout/radial5"/>
    <dgm:cxn modelId="{6ABA18E3-3BE4-497F-A156-B2F38FE20085}" type="presOf" srcId="{B6FFD2D1-71BC-40B0-AC85-3C49B2B9D6A0}" destId="{85AE0946-0EF1-45C2-A643-5016497D416D}" srcOrd="1" destOrd="0" presId="urn:microsoft.com/office/officeart/2005/8/layout/radial5"/>
    <dgm:cxn modelId="{3C83D0E8-1BF4-480E-AA5C-2AF812260413}" type="presOf" srcId="{DBEAF73E-07DC-495A-B708-6CC3D89016A5}" destId="{12D00747-D290-480C-B99E-DFE10C29DD67}" srcOrd="1" destOrd="0" presId="urn:microsoft.com/office/officeart/2005/8/layout/radial5"/>
    <dgm:cxn modelId="{AF87F664-6D80-4581-976C-B26BA2C261A1}" type="presOf" srcId="{8F8B4DC5-4831-4775-9D5D-082935F2C57B}" destId="{F68A91BF-38E9-4211-A551-2E57920E498D}" srcOrd="0" destOrd="0" presId="urn:microsoft.com/office/officeart/2005/8/layout/radial5"/>
    <dgm:cxn modelId="{B9F74415-F8ED-423B-A394-337E76E7C67E}" type="presOf" srcId="{57F7CA50-593D-4683-92A6-41D2A4BA4518}" destId="{5B4C66FB-88E0-4C4F-9729-A74BEEB450CD}" srcOrd="1" destOrd="0" presId="urn:microsoft.com/office/officeart/2005/8/layout/radial5"/>
    <dgm:cxn modelId="{03D75973-7354-4A9A-BDB9-B41C129A3B36}" type="presParOf" srcId="{B12B618D-8D24-4E4C-B379-59B6530D90A9}" destId="{7A0A5775-BE62-4438-A031-C8086B8257F4}" srcOrd="0" destOrd="0" presId="urn:microsoft.com/office/officeart/2005/8/layout/radial5"/>
    <dgm:cxn modelId="{EA0738E5-E5F0-495B-8BC6-1C686505A2EF}" type="presParOf" srcId="{B12B618D-8D24-4E4C-B379-59B6530D90A9}" destId="{EDBB3B72-124A-48CB-8E33-4FAFDCAD4996}" srcOrd="1" destOrd="0" presId="urn:microsoft.com/office/officeart/2005/8/layout/radial5"/>
    <dgm:cxn modelId="{EC330311-C475-4377-954F-E36609F7E654}" type="presParOf" srcId="{EDBB3B72-124A-48CB-8E33-4FAFDCAD4996}" destId="{38DFFDA7-082E-46DD-83A7-3047EAAB13D4}" srcOrd="0" destOrd="0" presId="urn:microsoft.com/office/officeart/2005/8/layout/radial5"/>
    <dgm:cxn modelId="{11FC6819-5EC4-40DB-8BBE-141D0DE31296}" type="presParOf" srcId="{B12B618D-8D24-4E4C-B379-59B6530D90A9}" destId="{807D973D-D011-4D70-835F-D845E9D08A17}" srcOrd="2" destOrd="0" presId="urn:microsoft.com/office/officeart/2005/8/layout/radial5"/>
    <dgm:cxn modelId="{7D8473B9-6DC6-4D85-9EA7-DC5208C2C3A4}" type="presParOf" srcId="{B12B618D-8D24-4E4C-B379-59B6530D90A9}" destId="{21A06690-6A7A-472F-848C-F358B9D4952D}" srcOrd="3" destOrd="0" presId="urn:microsoft.com/office/officeart/2005/8/layout/radial5"/>
    <dgm:cxn modelId="{7DC5734C-C6AC-46F3-93DA-5ED8998CBC91}" type="presParOf" srcId="{21A06690-6A7A-472F-848C-F358B9D4952D}" destId="{85AE0946-0EF1-45C2-A643-5016497D416D}" srcOrd="0" destOrd="0" presId="urn:microsoft.com/office/officeart/2005/8/layout/radial5"/>
    <dgm:cxn modelId="{468C2E2F-209B-4EE6-82BB-D3C3DE3D83E8}" type="presParOf" srcId="{B12B618D-8D24-4E4C-B379-59B6530D90A9}" destId="{FD4433B2-AC23-4603-8E7B-3F7B8B8BD9F7}" srcOrd="4" destOrd="0" presId="urn:microsoft.com/office/officeart/2005/8/layout/radial5"/>
    <dgm:cxn modelId="{A64DD4B4-C21C-4FFE-83B0-38FBE90435CB}" type="presParOf" srcId="{B12B618D-8D24-4E4C-B379-59B6530D90A9}" destId="{25D01C42-30D0-46B3-B873-D7E534D90EB5}" srcOrd="5" destOrd="0" presId="urn:microsoft.com/office/officeart/2005/8/layout/radial5"/>
    <dgm:cxn modelId="{7B59E737-4CB7-49F4-AED1-D3AAEF25C617}" type="presParOf" srcId="{25D01C42-30D0-46B3-B873-D7E534D90EB5}" destId="{5B4C66FB-88E0-4C4F-9729-A74BEEB450CD}" srcOrd="0" destOrd="0" presId="urn:microsoft.com/office/officeart/2005/8/layout/radial5"/>
    <dgm:cxn modelId="{6CC41DA4-64D6-4192-8CDC-A610ED3BC729}" type="presParOf" srcId="{B12B618D-8D24-4E4C-B379-59B6530D90A9}" destId="{E10EA221-78A1-486D-A4E2-16889972DA41}" srcOrd="6" destOrd="0" presId="urn:microsoft.com/office/officeart/2005/8/layout/radial5"/>
    <dgm:cxn modelId="{68117BB6-CC68-4C56-8DFE-95566BE58097}" type="presParOf" srcId="{B12B618D-8D24-4E4C-B379-59B6530D90A9}" destId="{DE206972-6E0E-45BD-87C0-09BD86DA3B2C}" srcOrd="7" destOrd="0" presId="urn:microsoft.com/office/officeart/2005/8/layout/radial5"/>
    <dgm:cxn modelId="{915C9AAC-24D0-4690-BA1F-114974DFD384}" type="presParOf" srcId="{DE206972-6E0E-45BD-87C0-09BD86DA3B2C}" destId="{12D00747-D290-480C-B99E-DFE10C29DD67}" srcOrd="0" destOrd="0" presId="urn:microsoft.com/office/officeart/2005/8/layout/radial5"/>
    <dgm:cxn modelId="{C8E3DF01-92ED-40C3-95B0-4D229325FFCD}" type="presParOf" srcId="{B12B618D-8D24-4E4C-B379-59B6530D90A9}" destId="{F68A91BF-38E9-4211-A551-2E57920E498D}" srcOrd="8" destOrd="0" presId="urn:microsoft.com/office/officeart/2005/8/layout/radial5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A5775-BE62-4438-A031-C8086B8257F4}">
      <dsp:nvSpPr>
        <dsp:cNvPr id="0" name=""/>
        <dsp:cNvSpPr/>
      </dsp:nvSpPr>
      <dsp:spPr>
        <a:xfrm>
          <a:off x="3351609" y="1996942"/>
          <a:ext cx="1424781" cy="1424781"/>
        </a:xfrm>
        <a:prstGeom prst="ellipse">
          <a:avLst/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Fatores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intervenientes</a:t>
          </a:r>
          <a:endParaRPr lang="pt-BR" sz="1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560263" y="2205596"/>
        <a:ext cx="1007473" cy="1007473"/>
      </dsp:txXfrm>
    </dsp:sp>
    <dsp:sp modelId="{EDBB3B72-124A-48CB-8E33-4FAFDCAD4996}">
      <dsp:nvSpPr>
        <dsp:cNvPr id="0" name=""/>
        <dsp:cNvSpPr/>
      </dsp:nvSpPr>
      <dsp:spPr>
        <a:xfrm rot="16200000">
          <a:off x="3913169" y="1478682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958418" y="1620816"/>
        <a:ext cx="211162" cy="290655"/>
      </dsp:txXfrm>
    </dsp:sp>
    <dsp:sp modelId="{807D973D-D011-4D70-835F-D845E9D08A17}">
      <dsp:nvSpPr>
        <dsp:cNvPr id="0" name=""/>
        <dsp:cNvSpPr/>
      </dsp:nvSpPr>
      <dsp:spPr>
        <a:xfrm>
          <a:off x="3351609" y="2990"/>
          <a:ext cx="1424781" cy="1424781"/>
        </a:xfrm>
        <a:prstGeom prst="ellipse">
          <a:avLst/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capacitação</a:t>
          </a:r>
          <a:endParaRPr lang="pt-BR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560263" y="211644"/>
        <a:ext cx="1007473" cy="1007473"/>
      </dsp:txXfrm>
    </dsp:sp>
    <dsp:sp modelId="{21A06690-6A7A-472F-848C-F358B9D4952D}">
      <dsp:nvSpPr>
        <dsp:cNvPr id="0" name=""/>
        <dsp:cNvSpPr/>
      </dsp:nvSpPr>
      <dsp:spPr>
        <a:xfrm>
          <a:off x="4901608" y="2467120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901608" y="2564005"/>
        <a:ext cx="211162" cy="290655"/>
      </dsp:txXfrm>
    </dsp:sp>
    <dsp:sp modelId="{FD4433B2-AC23-4603-8E7B-3F7B8B8BD9F7}">
      <dsp:nvSpPr>
        <dsp:cNvPr id="0" name=""/>
        <dsp:cNvSpPr/>
      </dsp:nvSpPr>
      <dsp:spPr>
        <a:xfrm>
          <a:off x="5345561" y="1996942"/>
          <a:ext cx="1424781" cy="1424781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Motivação</a:t>
          </a:r>
          <a:endParaRPr lang="pt-BR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54215" y="2205596"/>
        <a:ext cx="1007473" cy="1007473"/>
      </dsp:txXfrm>
    </dsp:sp>
    <dsp:sp modelId="{25D01C42-30D0-46B3-B873-D7E534D90EB5}">
      <dsp:nvSpPr>
        <dsp:cNvPr id="0" name=""/>
        <dsp:cNvSpPr/>
      </dsp:nvSpPr>
      <dsp:spPr>
        <a:xfrm rot="5400000">
          <a:off x="3913169" y="3455559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rgbClr val="00CC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958418" y="3507195"/>
        <a:ext cx="211162" cy="290655"/>
      </dsp:txXfrm>
    </dsp:sp>
    <dsp:sp modelId="{E10EA221-78A1-486D-A4E2-16889972DA41}">
      <dsp:nvSpPr>
        <dsp:cNvPr id="0" name=""/>
        <dsp:cNvSpPr/>
      </dsp:nvSpPr>
      <dsp:spPr>
        <a:xfrm>
          <a:off x="3351609" y="3990894"/>
          <a:ext cx="1424781" cy="1424781"/>
        </a:xfrm>
        <a:prstGeom prst="ellipse">
          <a:avLst/>
        </a:prstGeom>
        <a:solidFill>
          <a:srgbClr val="00CC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Ética</a:t>
          </a:r>
          <a:endParaRPr lang="pt-BR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560263" y="4199548"/>
        <a:ext cx="1007473" cy="1007473"/>
      </dsp:txXfrm>
    </dsp:sp>
    <dsp:sp modelId="{DE206972-6E0E-45BD-87C0-09BD86DA3B2C}">
      <dsp:nvSpPr>
        <dsp:cNvPr id="0" name=""/>
        <dsp:cNvSpPr/>
      </dsp:nvSpPr>
      <dsp:spPr>
        <a:xfrm rot="10800000">
          <a:off x="2924731" y="2467120"/>
          <a:ext cx="301660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10800000">
        <a:off x="3015229" y="2564005"/>
        <a:ext cx="211162" cy="290655"/>
      </dsp:txXfrm>
    </dsp:sp>
    <dsp:sp modelId="{F68A91BF-38E9-4211-A551-2E57920E498D}">
      <dsp:nvSpPr>
        <dsp:cNvPr id="0" name=""/>
        <dsp:cNvSpPr/>
      </dsp:nvSpPr>
      <dsp:spPr>
        <a:xfrm>
          <a:off x="1357657" y="1996942"/>
          <a:ext cx="1424781" cy="1424781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Falta de condições de trabalho</a:t>
          </a:r>
          <a:endParaRPr lang="pt-BR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566311" y="2205596"/>
        <a:ext cx="1007473" cy="100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4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2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59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77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00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91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6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10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86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15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57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AAEC-8BE9-4752-A0BB-4F3C864E657E}" type="datetimeFigureOut">
              <a:rPr lang="pt-BR" smtClean="0"/>
              <a:t>22/02/2016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1D89F-CA9F-4712-9484-C8EE95DE5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68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7410678"/>
              </p:ext>
            </p:extLst>
          </p:nvPr>
        </p:nvGraphicFramePr>
        <p:xfrm>
          <a:off x="2032000" y="8901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681925" y="263472"/>
            <a:ext cx="11158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6200">
              <a:lnSpc>
                <a:spcPct val="200000"/>
              </a:lnSpc>
              <a:spcAft>
                <a:spcPts val="0"/>
              </a:spcAft>
            </a:pPr>
            <a:r>
              <a:rPr lang="pt-BR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Figura1- Fatores que interferem na ação de </a:t>
            </a:r>
            <a:r>
              <a:rPr lang="pt-BR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preceptoria,2014. </a:t>
            </a:r>
            <a:r>
              <a:rPr lang="pt-BR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Rio de Janeiro- Brasil.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84784" y="6289160"/>
            <a:ext cx="3865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6200" algn="just">
              <a:lnSpc>
                <a:spcPct val="200000"/>
              </a:lnSpc>
              <a:spcAft>
                <a:spcPts val="0"/>
              </a:spcAft>
            </a:pPr>
            <a:r>
              <a:rPr lang="pt-BR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</a:t>
            </a:r>
            <a:r>
              <a:rPr lang="pt-BR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Elaboração dos autores</a:t>
            </a: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63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Silva</dc:creator>
  <cp:lastModifiedBy>Gabriela Silva</cp:lastModifiedBy>
  <cp:revision>4</cp:revision>
  <dcterms:created xsi:type="dcterms:W3CDTF">2016-01-18T14:04:47Z</dcterms:created>
  <dcterms:modified xsi:type="dcterms:W3CDTF">2016-02-22T17:33:58Z</dcterms:modified>
</cp:coreProperties>
</file>