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D3255-6E4F-4741-8137-29FF3290BC3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25B56E9-5849-4F3B-ABEC-5198EF2C85F0}">
      <dgm:prSet phldrT="[Texto]"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Comportamentos de risco para a ITU na gravidez</a:t>
          </a:r>
        </a:p>
      </dgm:t>
    </dgm:pt>
    <dgm:pt modelId="{41B1D787-7CD8-4D7E-A43B-960AE2C4B074}" type="parTrans" cxnId="{D9699A4C-6902-4E97-8C67-F7E2FF5BF0F7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C45D5F6-48D2-40B0-BD15-9E81FBB30BE0}" type="sibTrans" cxnId="{D9699A4C-6902-4E97-8C67-F7E2FF5BF0F7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D2810CB-E17B-4D34-AF56-0AC577FEF294}">
      <dgm:prSet phldrT="[Texto]"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Atraso no esvaziamento da bexiga</a:t>
          </a:r>
        </a:p>
      </dgm:t>
    </dgm:pt>
    <dgm:pt modelId="{7B21AC4D-26DB-4CE2-93CA-2C84DB165E11}" type="parTrans" cxnId="{EE33345B-9A09-4BAC-B4FC-31833A0372E3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C780198-FC70-4747-A105-FCF1151E6C0B}" type="sibTrans" cxnId="{EE33345B-9A09-4BAC-B4FC-31833A0372E3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BCFAE73-7253-44DE-9D94-06A0A061684B}">
      <dgm:prSet phldrT="[Texto]"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Déficit de higiene (coito/eliminação intestinal)</a:t>
          </a:r>
        </a:p>
      </dgm:t>
    </dgm:pt>
    <dgm:pt modelId="{9179E3E4-0FB9-4952-A924-77BF13E8C07E}" type="sibTrans" cxnId="{E1619992-24F7-44B0-81A9-FFD487EFF712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C1C2587-F0BA-4302-A990-EDD429798A43}" type="parTrans" cxnId="{E1619992-24F7-44B0-81A9-FFD487EFF712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32891BD-F805-44C7-896E-EA0720F9E371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Baixa ingestão de frutas e verduras</a:t>
          </a:r>
        </a:p>
      </dgm:t>
    </dgm:pt>
    <dgm:pt modelId="{E8FEA6B6-1A86-4060-9DFE-B57258CA62F7}" type="parTrans" cxnId="{06399CB8-163A-4950-9BF0-849ABD0108DE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C5CCEFF-EBDA-44B1-8E22-05C4DEAF63E3}" type="sibTrans" cxnId="{06399CB8-163A-4950-9BF0-849ABD0108DE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432186D-490A-4BF5-9497-4D6EC84EC1B8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Baixa ingestão hídrica</a:t>
          </a:r>
        </a:p>
      </dgm:t>
    </dgm:pt>
    <dgm:pt modelId="{A7E8AE91-8B58-4A9F-B02F-5ECEE2AF2DAC}" type="parTrans" cxnId="{45CB8E7C-F55A-40BA-9D2C-C5170E2B07D3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C08C2AB-262A-47A8-8AE0-4A90BF3242BC}" type="sibTrans" cxnId="{45CB8E7C-F55A-40BA-9D2C-C5170E2B07D3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09AB652-0976-4087-98C3-74CD52B387D0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gm:t>
    </dgm:pt>
    <dgm:pt modelId="{8C30DB0C-7C8D-4DB8-A669-CAB946FC7903}" type="parTrans" cxnId="{F5CA445E-C644-446B-951B-D732632250AE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D84EAF-4F23-41F0-A09A-3B5B0CCA6B2F}" type="sibTrans" cxnId="{F5CA445E-C644-446B-951B-D732632250AE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B0273DC-5BEB-4F7D-8B49-A70478806243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gm:t>
    </dgm:pt>
    <dgm:pt modelId="{077C2C5A-D077-4DF6-A14E-D5B64B32300F}" type="parTrans" cxnId="{50C0F87A-412D-45CB-B2A4-E396E8A3ABA6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63E9003-FED8-4A2A-B647-41D98CFF0228}" type="sibTrans" cxnId="{50C0F87A-412D-45CB-B2A4-E396E8A3ABA6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0540DFE-EBD9-47C8-8F42-1253FB129D14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gm:t>
    </dgm:pt>
    <dgm:pt modelId="{AD79DAF4-5105-4003-A90C-CE4CC8F54EDF}" type="parTrans" cxnId="{630AD9FA-6F2F-473B-BF8E-C93FD4EC858C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43837AB-1880-4662-B53D-526B55D76D64}" type="sibTrans" cxnId="{630AD9FA-6F2F-473B-BF8E-C93FD4EC858C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070932F-B206-4A83-94F4-EC5018391FB9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gm:t>
    </dgm:pt>
    <dgm:pt modelId="{2ED65B71-F788-4DBD-A9EC-9DBE00AEC93F}" type="parTrans" cxnId="{7A75A097-739C-4FAC-9697-2A7E5DBA6B8A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76A27F5-4AEF-4909-B71E-28A6F09387A6}" type="sibTrans" cxnId="{7A75A097-739C-4FAC-9697-2A7E5DBA6B8A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3ABC36C-3C36-45B6-BB08-1CD3EDF107CE}" type="asst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Não bebo água. (G3)</a:t>
          </a:r>
        </a:p>
      </dgm:t>
    </dgm:pt>
    <dgm:pt modelId="{82FEB87C-8487-4B70-BE5C-C27974D0A8D9}" type="parTrans" cxnId="{E9C98AB0-87DA-4A73-821C-99047B141834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6C71420-7D66-4C76-B627-45B2B016919A}" type="sibTrans" cxnId="{E9C98AB0-87DA-4A73-821C-99047B141834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DAAEC23-9C0C-49E0-B963-D2D02E98D01E}" type="asst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Eu como umas três vezes no mês, depende do dinheiro. (G11)</a:t>
          </a:r>
        </a:p>
      </dgm:t>
    </dgm:pt>
    <dgm:pt modelId="{77D503D4-3A53-4E51-894C-EC39D58554EA}" type="parTrans" cxnId="{EBDD7FC4-E04D-44DC-A8F2-6B87E15799CC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EBECB6B-EBC2-4934-B35C-867899073707}" type="sibTrans" cxnId="{EBDD7FC4-E04D-44DC-A8F2-6B87E15799CC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816B5B2-FF7B-4283-92E3-927F6870EC3A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Eu prendo o xixi durante o dia todo. (G5)</a:t>
          </a:r>
        </a:p>
      </dgm:t>
    </dgm:pt>
    <dgm:pt modelId="{D3EC389B-F78D-49C9-951F-DCB6CF20665A}" type="parTrans" cxnId="{4C63E8AB-9D96-4F4B-B1A5-3977590A694E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2F7F8B8-569F-4B41-8AE7-2069B375A5C7}" type="sibTrans" cxnId="{4C63E8AB-9D96-4F4B-B1A5-3977590A694E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1F0205C-00F7-4C7C-94F3-B5F777A8B1A8}" type="asst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Nem eu e nem meu marido limpamos após a relação sexual. (G7)</a:t>
          </a:r>
        </a:p>
      </dgm:t>
    </dgm:pt>
    <dgm:pt modelId="{9DC75193-4980-436E-805E-CC47A0FC848D}" type="parTrans" cxnId="{FB5CAECF-ED2F-4D95-B3C4-64FA6353B3AA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5BDE32C-A3B6-46A4-80B5-8DE465B6C963}" type="sibTrans" cxnId="{FB5CAECF-ED2F-4D95-B3C4-64FA6353B3AA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CA39C96-A2E1-4BF0-B185-9150B5A3D924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[...] Só quando eu tô com muita sede, se não, normalmente eu não bebo água. (G2)</a:t>
          </a:r>
        </a:p>
      </dgm:t>
    </dgm:pt>
    <dgm:pt modelId="{11DEE6CB-72A2-461C-AC5C-F3D89607E3D7}" type="parTrans" cxnId="{D98F35E9-554E-46E2-A895-BB91CE255B58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767817A-C5F9-40FB-B819-A211169D1F2E}" type="sibTrans" cxnId="{D98F35E9-554E-46E2-A895-BB91CE255B58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2DCFD39-4AEF-4B51-A3BD-900022CC6E7E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Eu bebo é muito refrigerante [...] não sou fã de água [...] meu negócio é coca-cola. (G1)</a:t>
          </a:r>
        </a:p>
      </dgm:t>
    </dgm:pt>
    <dgm:pt modelId="{2B71EBD2-87EC-4EDC-AC6A-084E62BF3C2D}" type="parTrans" cxnId="{0E5F8799-324C-4800-8DD3-AD9696463236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9BA1B50-EE12-4B25-AD8A-1D28B05622EE}" type="sibTrans" cxnId="{0E5F8799-324C-4800-8DD3-AD9696463236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5466330-238F-4EEB-8149-9ED8B1BA67E9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Eu como três vezes no mês depende do dinheiro [...]. (G9)</a:t>
          </a:r>
        </a:p>
      </dgm:t>
    </dgm:pt>
    <dgm:pt modelId="{41009472-2472-49C8-A04C-E211D28554CF}" type="parTrans" cxnId="{84314647-958E-4273-8072-77DFCA2044C5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5B6F5BC-DF14-4E01-B6F4-43DEA83CD853}" type="sibTrans" cxnId="{84314647-958E-4273-8072-77DFCA2044C5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437C5DE-C2BF-49E9-8899-89B99167B2B8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Só quando minha mãe me obriga comer [...] eu como uma vez na semana. (G13)</a:t>
          </a:r>
        </a:p>
      </dgm:t>
    </dgm:pt>
    <dgm:pt modelId="{2360967B-F383-4BE3-9EBA-ABC6EF79CFF7}" type="parTrans" cxnId="{762368DE-6ECA-4416-BD09-306C3B72C862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D1393AC-093F-4BF0-B95F-521C81016259}" type="sibTrans" cxnId="{762368DE-6ECA-4416-BD09-306C3B72C862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329609-6FCB-4711-A4EB-2700ECE63204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No meu trabalho, eu só faço o xixi quando chego e depois quando saio [...]. (G12)</a:t>
          </a:r>
        </a:p>
      </dgm:t>
    </dgm:pt>
    <dgm:pt modelId="{5EAE305F-2E4D-449B-A196-D40BE4034B8C}" type="parTrans" cxnId="{CF1FC81C-8E74-4483-889D-863173B9DDC1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9B363C2-371F-48FA-BE20-F81A325ACDC2}" type="sibTrans" cxnId="{CF1FC81C-8E74-4483-889D-863173B9DDC1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1703220-DCAE-4D75-AD52-F1987E045E64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Eu não limpo não depois da relação, acho que não tem problema. (G15)</a:t>
          </a:r>
        </a:p>
      </dgm:t>
    </dgm:pt>
    <dgm:pt modelId="{FA01570F-A882-4B64-BFD9-BA48B994C542}" type="parTrans" cxnId="{C3D6A94C-835C-4F06-85BE-5D1C7CCDDAE8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8E464A7-BC46-4FAF-80FE-50B0D7630271}" type="sibTrans" cxnId="{C3D6A94C-835C-4F06-85BE-5D1C7CCDDAE8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36873FB-2773-495C-B09F-997D95948DEA}">
      <dgm:prSet custT="1"/>
      <dgm:spPr/>
      <dgm:t>
        <a:bodyPr/>
        <a:lstStyle/>
        <a:p>
          <a:r>
            <a:rPr lang="pt-BR" sz="900">
              <a:latin typeface="Verdana" pitchFamily="34" charset="0"/>
              <a:ea typeface="Verdana" pitchFamily="34" charset="0"/>
              <a:cs typeface="Verdana" pitchFamily="34" charset="0"/>
            </a:rPr>
            <a:t>Após evacuar, eu limpo em qualquer direção, da frente pra trás, de trás pra frente, isso não importa. (G5)</a:t>
          </a:r>
        </a:p>
      </dgm:t>
    </dgm:pt>
    <dgm:pt modelId="{5BB808B2-0A7D-4980-8198-CA0DE2680A63}" type="parTrans" cxnId="{F912EE64-D143-4049-AC09-0189414C7337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A8D0070-5CBB-4C85-B06F-3536577BF58B}" type="sibTrans" cxnId="{F912EE64-D143-4049-AC09-0189414C7337}">
      <dgm:prSet/>
      <dgm:spPr/>
      <dgm:t>
        <a:bodyPr/>
        <a:lstStyle/>
        <a:p>
          <a:endParaRPr lang="pt-BR" sz="9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90D0FA8-769D-4DDB-9090-702133D9CBD8}" type="pres">
      <dgm:prSet presAssocID="{EFAD3255-6E4F-4741-8137-29FF3290BC3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976C9A0A-92D9-4715-83F1-A8F03E64924F}" type="pres">
      <dgm:prSet presAssocID="{D25B56E9-5849-4F3B-ABEC-5198EF2C85F0}" presName="hierRoot1" presStyleCnt="0">
        <dgm:presLayoutVars>
          <dgm:hierBranch val="init"/>
        </dgm:presLayoutVars>
      </dgm:prSet>
      <dgm:spPr/>
    </dgm:pt>
    <dgm:pt modelId="{4FF428C5-A2EE-4DF8-BCF6-84528F1CA724}" type="pres">
      <dgm:prSet presAssocID="{D25B56E9-5849-4F3B-ABEC-5198EF2C85F0}" presName="rootComposite1" presStyleCnt="0"/>
      <dgm:spPr/>
    </dgm:pt>
    <dgm:pt modelId="{DA9339F3-C564-4651-9968-EBACE7F0F3D7}" type="pres">
      <dgm:prSet presAssocID="{D25B56E9-5849-4F3B-ABEC-5198EF2C85F0}" presName="rootText1" presStyleLbl="node0" presStyleIdx="0" presStyleCnt="1" custScaleX="211085" custScaleY="188019" custLinFactNeighborY="328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1F7CA54-8DF9-4D36-82F6-B1FD3FF5848C}" type="pres">
      <dgm:prSet presAssocID="{D25B56E9-5849-4F3B-ABEC-5198EF2C85F0}" presName="rootConnector1" presStyleLbl="node1" presStyleIdx="0" presStyleCnt="0"/>
      <dgm:spPr/>
      <dgm:t>
        <a:bodyPr/>
        <a:lstStyle/>
        <a:p>
          <a:endParaRPr lang="pt-BR"/>
        </a:p>
      </dgm:t>
    </dgm:pt>
    <dgm:pt modelId="{0B42E442-C7F8-4A82-992E-0B52357B5E95}" type="pres">
      <dgm:prSet presAssocID="{D25B56E9-5849-4F3B-ABEC-5198EF2C85F0}" presName="hierChild2" presStyleCnt="0"/>
      <dgm:spPr/>
    </dgm:pt>
    <dgm:pt modelId="{B82D8671-03F6-40EB-BB7B-3AB23CEFFA1F}" type="pres">
      <dgm:prSet presAssocID="{CC1C2587-F0BA-4302-A990-EDD429798A43}" presName="Name37" presStyleLbl="parChTrans1D2" presStyleIdx="0" presStyleCnt="4"/>
      <dgm:spPr/>
      <dgm:t>
        <a:bodyPr/>
        <a:lstStyle/>
        <a:p>
          <a:endParaRPr lang="pt-BR"/>
        </a:p>
      </dgm:t>
    </dgm:pt>
    <dgm:pt modelId="{58A0BBEA-15FF-42ED-A525-B4887790D7BD}" type="pres">
      <dgm:prSet presAssocID="{ABCFAE73-7253-44DE-9D94-06A0A061684B}" presName="hierRoot2" presStyleCnt="0">
        <dgm:presLayoutVars>
          <dgm:hierBranch val="init"/>
        </dgm:presLayoutVars>
      </dgm:prSet>
      <dgm:spPr/>
    </dgm:pt>
    <dgm:pt modelId="{9763492C-4088-4A70-B1FA-66D3D5D91794}" type="pres">
      <dgm:prSet presAssocID="{ABCFAE73-7253-44DE-9D94-06A0A061684B}" presName="rootComposite" presStyleCnt="0"/>
      <dgm:spPr/>
    </dgm:pt>
    <dgm:pt modelId="{8C284829-AED7-4FA8-AFE6-434EFA4F9BAE}" type="pres">
      <dgm:prSet presAssocID="{ABCFAE73-7253-44DE-9D94-06A0A061684B}" presName="rootText" presStyleLbl="node2" presStyleIdx="0" presStyleCnt="4" custScaleX="151553" custScaleY="16714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2F00883-40B7-42FC-84EE-1AF2173C6EA8}" type="pres">
      <dgm:prSet presAssocID="{ABCFAE73-7253-44DE-9D94-06A0A061684B}" presName="rootConnector" presStyleLbl="node2" presStyleIdx="0" presStyleCnt="4"/>
      <dgm:spPr/>
      <dgm:t>
        <a:bodyPr/>
        <a:lstStyle/>
        <a:p>
          <a:endParaRPr lang="pt-BR"/>
        </a:p>
      </dgm:t>
    </dgm:pt>
    <dgm:pt modelId="{C9395071-30EB-455E-A54C-DECC86C1D1E6}" type="pres">
      <dgm:prSet presAssocID="{ABCFAE73-7253-44DE-9D94-06A0A061684B}" presName="hierChild4" presStyleCnt="0"/>
      <dgm:spPr/>
    </dgm:pt>
    <dgm:pt modelId="{C9B1A38F-9C8A-4F83-A4E3-3785B241BA85}" type="pres">
      <dgm:prSet presAssocID="{2ED65B71-F788-4DBD-A9EC-9DBE00AEC93F}" presName="Name37" presStyleLbl="parChTrans1D3" presStyleIdx="0" presStyleCnt="4"/>
      <dgm:spPr/>
      <dgm:t>
        <a:bodyPr/>
        <a:lstStyle/>
        <a:p>
          <a:endParaRPr lang="pt-BR"/>
        </a:p>
      </dgm:t>
    </dgm:pt>
    <dgm:pt modelId="{BF8E8E61-F71D-48EF-B935-67CCD9B4129B}" type="pres">
      <dgm:prSet presAssocID="{0070932F-B206-4A83-94F4-EC5018391FB9}" presName="hierRoot2" presStyleCnt="0">
        <dgm:presLayoutVars>
          <dgm:hierBranch val="init"/>
        </dgm:presLayoutVars>
      </dgm:prSet>
      <dgm:spPr/>
    </dgm:pt>
    <dgm:pt modelId="{80169679-5A3D-4D6E-B7C0-7C23A0B351F2}" type="pres">
      <dgm:prSet presAssocID="{0070932F-B206-4A83-94F4-EC5018391FB9}" presName="rootComposite" presStyleCnt="0"/>
      <dgm:spPr/>
    </dgm:pt>
    <dgm:pt modelId="{AE75D688-50ED-4F7E-BD14-543E2F8E26C3}" type="pres">
      <dgm:prSet presAssocID="{0070932F-B206-4A83-94F4-EC5018391FB9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B0F019C-4483-4542-820F-8BD69F295343}" type="pres">
      <dgm:prSet presAssocID="{0070932F-B206-4A83-94F4-EC5018391FB9}" presName="rootConnector" presStyleLbl="node3" presStyleIdx="0" presStyleCnt="4"/>
      <dgm:spPr/>
      <dgm:t>
        <a:bodyPr/>
        <a:lstStyle/>
        <a:p>
          <a:endParaRPr lang="pt-BR"/>
        </a:p>
      </dgm:t>
    </dgm:pt>
    <dgm:pt modelId="{C72E3F5F-BB9B-49E3-B529-CF8F2853641F}" type="pres">
      <dgm:prSet presAssocID="{0070932F-B206-4A83-94F4-EC5018391FB9}" presName="hierChild4" presStyleCnt="0"/>
      <dgm:spPr/>
    </dgm:pt>
    <dgm:pt modelId="{292AF9B9-F3FA-4AB6-8214-082EEF216988}" type="pres">
      <dgm:prSet presAssocID="{5BB808B2-0A7D-4980-8198-CA0DE2680A63}" presName="Name37" presStyleLbl="parChTrans1D4" presStyleIdx="0" presStyleCnt="11"/>
      <dgm:spPr/>
      <dgm:t>
        <a:bodyPr/>
        <a:lstStyle/>
        <a:p>
          <a:endParaRPr lang="pt-BR"/>
        </a:p>
      </dgm:t>
    </dgm:pt>
    <dgm:pt modelId="{2D3D478E-C5E7-4C75-8EE5-A1D4BD388D78}" type="pres">
      <dgm:prSet presAssocID="{B36873FB-2773-495C-B09F-997D95948DEA}" presName="hierRoot2" presStyleCnt="0">
        <dgm:presLayoutVars>
          <dgm:hierBranch val="init"/>
        </dgm:presLayoutVars>
      </dgm:prSet>
      <dgm:spPr/>
    </dgm:pt>
    <dgm:pt modelId="{F297B1D7-0505-40CC-B1A3-4B3AE3199270}" type="pres">
      <dgm:prSet presAssocID="{B36873FB-2773-495C-B09F-997D95948DEA}" presName="rootComposite" presStyleCnt="0"/>
      <dgm:spPr/>
    </dgm:pt>
    <dgm:pt modelId="{C0BAB1DB-4122-412F-BC3D-6E24A5BE3DE2}" type="pres">
      <dgm:prSet presAssocID="{B36873FB-2773-495C-B09F-997D95948DEA}" presName="rootText" presStyleLbl="node4" presStyleIdx="0" presStyleCnt="8" custScaleY="28377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C48934-A65C-43AC-B10F-0F66E0572953}" type="pres">
      <dgm:prSet presAssocID="{B36873FB-2773-495C-B09F-997D95948DEA}" presName="rootConnector" presStyleLbl="node4" presStyleIdx="0" presStyleCnt="8"/>
      <dgm:spPr/>
      <dgm:t>
        <a:bodyPr/>
        <a:lstStyle/>
        <a:p>
          <a:endParaRPr lang="pt-BR"/>
        </a:p>
      </dgm:t>
    </dgm:pt>
    <dgm:pt modelId="{6F6D4AB7-8163-40D6-B34A-35B83CF9CBAA}" type="pres">
      <dgm:prSet presAssocID="{B36873FB-2773-495C-B09F-997D95948DEA}" presName="hierChild4" presStyleCnt="0"/>
      <dgm:spPr/>
    </dgm:pt>
    <dgm:pt modelId="{E512143E-F9C3-4BFC-A442-62EED5C7D1DF}" type="pres">
      <dgm:prSet presAssocID="{B36873FB-2773-495C-B09F-997D95948DEA}" presName="hierChild5" presStyleCnt="0"/>
      <dgm:spPr/>
    </dgm:pt>
    <dgm:pt modelId="{24F61555-95F0-48A7-8F72-0BB4E9FEC696}" type="pres">
      <dgm:prSet presAssocID="{FA01570F-A882-4B64-BFD9-BA48B994C542}" presName="Name37" presStyleLbl="parChTrans1D4" presStyleIdx="1" presStyleCnt="11"/>
      <dgm:spPr/>
      <dgm:t>
        <a:bodyPr/>
        <a:lstStyle/>
        <a:p>
          <a:endParaRPr lang="pt-BR"/>
        </a:p>
      </dgm:t>
    </dgm:pt>
    <dgm:pt modelId="{A16A6993-014A-44BA-A9DC-43BA00017D48}" type="pres">
      <dgm:prSet presAssocID="{D1703220-DCAE-4D75-AD52-F1987E045E64}" presName="hierRoot2" presStyleCnt="0">
        <dgm:presLayoutVars>
          <dgm:hierBranch val="init"/>
        </dgm:presLayoutVars>
      </dgm:prSet>
      <dgm:spPr/>
    </dgm:pt>
    <dgm:pt modelId="{6BE0D6A8-A8B1-4398-8B2E-997176FF37B1}" type="pres">
      <dgm:prSet presAssocID="{D1703220-DCAE-4D75-AD52-F1987E045E64}" presName="rootComposite" presStyleCnt="0"/>
      <dgm:spPr/>
    </dgm:pt>
    <dgm:pt modelId="{9511B6FC-7880-44A2-A8F6-E3827D8B4C47}" type="pres">
      <dgm:prSet presAssocID="{D1703220-DCAE-4D75-AD52-F1987E045E64}" presName="rootText" presStyleLbl="node4" presStyleIdx="1" presStyleCnt="8" custScaleY="24943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ED1E67D-9356-45D2-B1BE-511856F144E2}" type="pres">
      <dgm:prSet presAssocID="{D1703220-DCAE-4D75-AD52-F1987E045E64}" presName="rootConnector" presStyleLbl="node4" presStyleIdx="1" presStyleCnt="8"/>
      <dgm:spPr/>
      <dgm:t>
        <a:bodyPr/>
        <a:lstStyle/>
        <a:p>
          <a:endParaRPr lang="pt-BR"/>
        </a:p>
      </dgm:t>
    </dgm:pt>
    <dgm:pt modelId="{4CA03ED0-3AA1-45DE-AC4F-39DC01094B05}" type="pres">
      <dgm:prSet presAssocID="{D1703220-DCAE-4D75-AD52-F1987E045E64}" presName="hierChild4" presStyleCnt="0"/>
      <dgm:spPr/>
    </dgm:pt>
    <dgm:pt modelId="{3A67651D-654B-418F-B3BA-B211CD8966D9}" type="pres">
      <dgm:prSet presAssocID="{D1703220-DCAE-4D75-AD52-F1987E045E64}" presName="hierChild5" presStyleCnt="0"/>
      <dgm:spPr/>
    </dgm:pt>
    <dgm:pt modelId="{C87F77AF-55DE-4CAD-B492-1814E62ADD6E}" type="pres">
      <dgm:prSet presAssocID="{0070932F-B206-4A83-94F4-EC5018391FB9}" presName="hierChild5" presStyleCnt="0"/>
      <dgm:spPr/>
    </dgm:pt>
    <dgm:pt modelId="{928A8FE2-FD68-4BF7-A39C-40791EA53395}" type="pres">
      <dgm:prSet presAssocID="{9DC75193-4980-436E-805E-CC47A0FC848D}" presName="Name111" presStyleLbl="parChTrans1D4" presStyleIdx="2" presStyleCnt="11"/>
      <dgm:spPr/>
      <dgm:t>
        <a:bodyPr/>
        <a:lstStyle/>
        <a:p>
          <a:endParaRPr lang="pt-BR"/>
        </a:p>
      </dgm:t>
    </dgm:pt>
    <dgm:pt modelId="{1C89D8A3-CF85-4540-9D36-2B0C1D998E08}" type="pres">
      <dgm:prSet presAssocID="{41F0205C-00F7-4C7C-94F3-B5F777A8B1A8}" presName="hierRoot3" presStyleCnt="0">
        <dgm:presLayoutVars>
          <dgm:hierBranch val="init"/>
        </dgm:presLayoutVars>
      </dgm:prSet>
      <dgm:spPr/>
    </dgm:pt>
    <dgm:pt modelId="{95E64E07-3DCE-4806-9E7F-7C2F375EC994}" type="pres">
      <dgm:prSet presAssocID="{41F0205C-00F7-4C7C-94F3-B5F777A8B1A8}" presName="rootComposite3" presStyleCnt="0"/>
      <dgm:spPr/>
    </dgm:pt>
    <dgm:pt modelId="{80F6F833-6618-4F30-9688-9516B1192341}" type="pres">
      <dgm:prSet presAssocID="{41F0205C-00F7-4C7C-94F3-B5F777A8B1A8}" presName="rootText3" presStyleLbl="asst3" presStyleIdx="0" presStyleCnt="3" custScaleY="220313" custLinFactNeighborX="-3673" custLinFactNeighborY="779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017EBF-135A-4E39-AD9A-C5306DD69455}" type="pres">
      <dgm:prSet presAssocID="{41F0205C-00F7-4C7C-94F3-B5F777A8B1A8}" presName="rootConnector3" presStyleLbl="asst3" presStyleIdx="0" presStyleCnt="3"/>
      <dgm:spPr/>
      <dgm:t>
        <a:bodyPr/>
        <a:lstStyle/>
        <a:p>
          <a:endParaRPr lang="pt-BR"/>
        </a:p>
      </dgm:t>
    </dgm:pt>
    <dgm:pt modelId="{07110995-B2D8-42D0-8633-A1D9579369DF}" type="pres">
      <dgm:prSet presAssocID="{41F0205C-00F7-4C7C-94F3-B5F777A8B1A8}" presName="hierChild6" presStyleCnt="0"/>
      <dgm:spPr/>
    </dgm:pt>
    <dgm:pt modelId="{D8DE59D6-6F2A-44CE-B937-A0DB5F0F7E81}" type="pres">
      <dgm:prSet presAssocID="{41F0205C-00F7-4C7C-94F3-B5F777A8B1A8}" presName="hierChild7" presStyleCnt="0"/>
      <dgm:spPr/>
    </dgm:pt>
    <dgm:pt modelId="{B63D68B7-1799-4E15-BDA5-461786D954A7}" type="pres">
      <dgm:prSet presAssocID="{ABCFAE73-7253-44DE-9D94-06A0A061684B}" presName="hierChild5" presStyleCnt="0"/>
      <dgm:spPr/>
    </dgm:pt>
    <dgm:pt modelId="{ADF07B9C-C42E-47C5-8D51-B5A21F2DFE03}" type="pres">
      <dgm:prSet presAssocID="{7B21AC4D-26DB-4CE2-93CA-2C84DB165E11}" presName="Name37" presStyleLbl="parChTrans1D2" presStyleIdx="1" presStyleCnt="4"/>
      <dgm:spPr/>
      <dgm:t>
        <a:bodyPr/>
        <a:lstStyle/>
        <a:p>
          <a:endParaRPr lang="pt-BR"/>
        </a:p>
      </dgm:t>
    </dgm:pt>
    <dgm:pt modelId="{BE1AE9A0-72E2-49B6-B7F2-B1F832C87F01}" type="pres">
      <dgm:prSet presAssocID="{9D2810CB-E17B-4D34-AF56-0AC577FEF294}" presName="hierRoot2" presStyleCnt="0">
        <dgm:presLayoutVars>
          <dgm:hierBranch val="init"/>
        </dgm:presLayoutVars>
      </dgm:prSet>
      <dgm:spPr/>
    </dgm:pt>
    <dgm:pt modelId="{B38AE5BF-D9EA-4F27-98B2-ADBB5DF139A0}" type="pres">
      <dgm:prSet presAssocID="{9D2810CB-E17B-4D34-AF56-0AC577FEF294}" presName="rootComposite" presStyleCnt="0"/>
      <dgm:spPr/>
    </dgm:pt>
    <dgm:pt modelId="{FE25664F-958A-42C0-8E25-313D84A78CEF}" type="pres">
      <dgm:prSet presAssocID="{9D2810CB-E17B-4D34-AF56-0AC577FEF294}" presName="rootText" presStyleLbl="node2" presStyleIdx="1" presStyleCnt="4" custScaleX="102075" custScaleY="16654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81B692D-97AB-4688-9520-A3276F1A9DD9}" type="pres">
      <dgm:prSet presAssocID="{9D2810CB-E17B-4D34-AF56-0AC577FEF294}" presName="rootConnector" presStyleLbl="node2" presStyleIdx="1" presStyleCnt="4"/>
      <dgm:spPr/>
      <dgm:t>
        <a:bodyPr/>
        <a:lstStyle/>
        <a:p>
          <a:endParaRPr lang="pt-BR"/>
        </a:p>
      </dgm:t>
    </dgm:pt>
    <dgm:pt modelId="{8D40F56B-E40A-4F9E-8E19-48048537E110}" type="pres">
      <dgm:prSet presAssocID="{9D2810CB-E17B-4D34-AF56-0AC577FEF294}" presName="hierChild4" presStyleCnt="0"/>
      <dgm:spPr/>
    </dgm:pt>
    <dgm:pt modelId="{E573D94D-940F-4FAE-9DCB-6C13738BBEB3}" type="pres">
      <dgm:prSet presAssocID="{AD79DAF4-5105-4003-A90C-CE4CC8F54EDF}" presName="Name37" presStyleLbl="parChTrans1D3" presStyleIdx="1" presStyleCnt="4"/>
      <dgm:spPr/>
      <dgm:t>
        <a:bodyPr/>
        <a:lstStyle/>
        <a:p>
          <a:endParaRPr lang="pt-BR"/>
        </a:p>
      </dgm:t>
    </dgm:pt>
    <dgm:pt modelId="{C56F4210-DC47-448C-AECB-5F0883EF9546}" type="pres">
      <dgm:prSet presAssocID="{20540DFE-EBD9-47C8-8F42-1253FB129D14}" presName="hierRoot2" presStyleCnt="0">
        <dgm:presLayoutVars>
          <dgm:hierBranch val="init"/>
        </dgm:presLayoutVars>
      </dgm:prSet>
      <dgm:spPr/>
    </dgm:pt>
    <dgm:pt modelId="{51A76DFB-4C8D-4337-8B2D-FF5BF072A455}" type="pres">
      <dgm:prSet presAssocID="{20540DFE-EBD9-47C8-8F42-1253FB129D14}" presName="rootComposite" presStyleCnt="0"/>
      <dgm:spPr/>
    </dgm:pt>
    <dgm:pt modelId="{100B13A3-7DAC-4184-A8D5-B2F7532327FC}" type="pres">
      <dgm:prSet presAssocID="{20540DFE-EBD9-47C8-8F42-1253FB129D14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4DC6CDE-68FC-4745-8193-83AEF16534E1}" type="pres">
      <dgm:prSet presAssocID="{20540DFE-EBD9-47C8-8F42-1253FB129D14}" presName="rootConnector" presStyleLbl="node3" presStyleIdx="1" presStyleCnt="4"/>
      <dgm:spPr/>
      <dgm:t>
        <a:bodyPr/>
        <a:lstStyle/>
        <a:p>
          <a:endParaRPr lang="pt-BR"/>
        </a:p>
      </dgm:t>
    </dgm:pt>
    <dgm:pt modelId="{58BCE8E2-DFB5-4856-BEEF-DCAC49827089}" type="pres">
      <dgm:prSet presAssocID="{20540DFE-EBD9-47C8-8F42-1253FB129D14}" presName="hierChild4" presStyleCnt="0"/>
      <dgm:spPr/>
    </dgm:pt>
    <dgm:pt modelId="{66DFB541-6F9F-41C1-814E-F8E1008B4D3E}" type="pres">
      <dgm:prSet presAssocID="{D3EC389B-F78D-49C9-951F-DCB6CF20665A}" presName="Name37" presStyleLbl="parChTrans1D4" presStyleIdx="3" presStyleCnt="11"/>
      <dgm:spPr/>
      <dgm:t>
        <a:bodyPr/>
        <a:lstStyle/>
        <a:p>
          <a:endParaRPr lang="pt-BR"/>
        </a:p>
      </dgm:t>
    </dgm:pt>
    <dgm:pt modelId="{DB3C03CA-81AD-4FBA-9672-7FA04ABF7779}" type="pres">
      <dgm:prSet presAssocID="{1816B5B2-FF7B-4283-92E3-927F6870EC3A}" presName="hierRoot2" presStyleCnt="0">
        <dgm:presLayoutVars>
          <dgm:hierBranch val="init"/>
        </dgm:presLayoutVars>
      </dgm:prSet>
      <dgm:spPr/>
    </dgm:pt>
    <dgm:pt modelId="{D73252B0-7864-448F-B499-CEE334239E0B}" type="pres">
      <dgm:prSet presAssocID="{1816B5B2-FF7B-4283-92E3-927F6870EC3A}" presName="rootComposite" presStyleCnt="0"/>
      <dgm:spPr/>
    </dgm:pt>
    <dgm:pt modelId="{C739F8E0-1533-4C4C-8A26-F388568A3099}" type="pres">
      <dgm:prSet presAssocID="{1816B5B2-FF7B-4283-92E3-927F6870EC3A}" presName="rootText" presStyleLbl="node4" presStyleIdx="2" presStyleCnt="8" custScaleY="17470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3E3E79-C6B2-4276-9988-56395A22BF0E}" type="pres">
      <dgm:prSet presAssocID="{1816B5B2-FF7B-4283-92E3-927F6870EC3A}" presName="rootConnector" presStyleLbl="node4" presStyleIdx="2" presStyleCnt="8"/>
      <dgm:spPr/>
      <dgm:t>
        <a:bodyPr/>
        <a:lstStyle/>
        <a:p>
          <a:endParaRPr lang="pt-BR"/>
        </a:p>
      </dgm:t>
    </dgm:pt>
    <dgm:pt modelId="{F6449381-4184-4357-B370-269AC6260F8B}" type="pres">
      <dgm:prSet presAssocID="{1816B5B2-FF7B-4283-92E3-927F6870EC3A}" presName="hierChild4" presStyleCnt="0"/>
      <dgm:spPr/>
    </dgm:pt>
    <dgm:pt modelId="{E899A9E7-814D-4586-8902-D157698DBBA9}" type="pres">
      <dgm:prSet presAssocID="{1816B5B2-FF7B-4283-92E3-927F6870EC3A}" presName="hierChild5" presStyleCnt="0"/>
      <dgm:spPr/>
    </dgm:pt>
    <dgm:pt modelId="{959391F8-81F9-41B4-B7B9-B696F74A02C8}" type="pres">
      <dgm:prSet presAssocID="{5EAE305F-2E4D-449B-A196-D40BE4034B8C}" presName="Name37" presStyleLbl="parChTrans1D4" presStyleIdx="4" presStyleCnt="11"/>
      <dgm:spPr/>
      <dgm:t>
        <a:bodyPr/>
        <a:lstStyle/>
        <a:p>
          <a:endParaRPr lang="pt-BR"/>
        </a:p>
      </dgm:t>
    </dgm:pt>
    <dgm:pt modelId="{DD57C60C-23A1-400D-942B-D83C836AFF23}" type="pres">
      <dgm:prSet presAssocID="{70329609-6FCB-4711-A4EB-2700ECE63204}" presName="hierRoot2" presStyleCnt="0">
        <dgm:presLayoutVars>
          <dgm:hierBranch val="init"/>
        </dgm:presLayoutVars>
      </dgm:prSet>
      <dgm:spPr/>
    </dgm:pt>
    <dgm:pt modelId="{8FE8A263-45D4-4A9C-8558-830CA913CBCD}" type="pres">
      <dgm:prSet presAssocID="{70329609-6FCB-4711-A4EB-2700ECE63204}" presName="rootComposite" presStyleCnt="0"/>
      <dgm:spPr/>
    </dgm:pt>
    <dgm:pt modelId="{EE8A1558-B3D3-4AF8-9854-F8FE0B5494FA}" type="pres">
      <dgm:prSet presAssocID="{70329609-6FCB-4711-A4EB-2700ECE63204}" presName="rootText" presStyleLbl="node4" presStyleIdx="3" presStyleCnt="8" custScaleY="27161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D13589A-621B-439E-8C0B-EBB9D1628D37}" type="pres">
      <dgm:prSet presAssocID="{70329609-6FCB-4711-A4EB-2700ECE63204}" presName="rootConnector" presStyleLbl="node4" presStyleIdx="3" presStyleCnt="8"/>
      <dgm:spPr/>
      <dgm:t>
        <a:bodyPr/>
        <a:lstStyle/>
        <a:p>
          <a:endParaRPr lang="pt-BR"/>
        </a:p>
      </dgm:t>
    </dgm:pt>
    <dgm:pt modelId="{297FE4EE-D29F-432A-9886-9B730F1406C7}" type="pres">
      <dgm:prSet presAssocID="{70329609-6FCB-4711-A4EB-2700ECE63204}" presName="hierChild4" presStyleCnt="0"/>
      <dgm:spPr/>
    </dgm:pt>
    <dgm:pt modelId="{FBAA5586-791A-4365-BDCA-5D2F55C18CB1}" type="pres">
      <dgm:prSet presAssocID="{70329609-6FCB-4711-A4EB-2700ECE63204}" presName="hierChild5" presStyleCnt="0"/>
      <dgm:spPr/>
    </dgm:pt>
    <dgm:pt modelId="{1F005A2C-B728-48BE-8B9F-48830B419DFA}" type="pres">
      <dgm:prSet presAssocID="{20540DFE-EBD9-47C8-8F42-1253FB129D14}" presName="hierChild5" presStyleCnt="0"/>
      <dgm:spPr/>
    </dgm:pt>
    <dgm:pt modelId="{E6530AEF-B367-4B17-87EB-FED7B436A34D}" type="pres">
      <dgm:prSet presAssocID="{9D2810CB-E17B-4D34-AF56-0AC577FEF294}" presName="hierChild5" presStyleCnt="0"/>
      <dgm:spPr/>
    </dgm:pt>
    <dgm:pt modelId="{3B31CF7D-7F40-4C10-BF93-5D3B4E9787D6}" type="pres">
      <dgm:prSet presAssocID="{E8FEA6B6-1A86-4060-9DFE-B57258CA62F7}" presName="Name37" presStyleLbl="parChTrans1D2" presStyleIdx="2" presStyleCnt="4"/>
      <dgm:spPr/>
      <dgm:t>
        <a:bodyPr/>
        <a:lstStyle/>
        <a:p>
          <a:endParaRPr lang="pt-BR"/>
        </a:p>
      </dgm:t>
    </dgm:pt>
    <dgm:pt modelId="{E1ADCB20-9FF3-42E3-A4B9-697775DF79D9}" type="pres">
      <dgm:prSet presAssocID="{832891BD-F805-44C7-896E-EA0720F9E371}" presName="hierRoot2" presStyleCnt="0">
        <dgm:presLayoutVars>
          <dgm:hierBranch val="init"/>
        </dgm:presLayoutVars>
      </dgm:prSet>
      <dgm:spPr/>
    </dgm:pt>
    <dgm:pt modelId="{4908515C-A565-4613-9CA8-20DFBAFC90E6}" type="pres">
      <dgm:prSet presAssocID="{832891BD-F805-44C7-896E-EA0720F9E371}" presName="rootComposite" presStyleCnt="0"/>
      <dgm:spPr/>
    </dgm:pt>
    <dgm:pt modelId="{61F925A8-CD6E-4528-9B5F-487544C44CEC}" type="pres">
      <dgm:prSet presAssocID="{832891BD-F805-44C7-896E-EA0720F9E371}" presName="rootText" presStyleLbl="node2" presStyleIdx="2" presStyleCnt="4" custScaleX="136131" custScaleY="16278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80D1E92-AE83-4255-84C3-1BC67A27E7E8}" type="pres">
      <dgm:prSet presAssocID="{832891BD-F805-44C7-896E-EA0720F9E371}" presName="rootConnector" presStyleLbl="node2" presStyleIdx="2" presStyleCnt="4"/>
      <dgm:spPr/>
      <dgm:t>
        <a:bodyPr/>
        <a:lstStyle/>
        <a:p>
          <a:endParaRPr lang="pt-BR"/>
        </a:p>
      </dgm:t>
    </dgm:pt>
    <dgm:pt modelId="{4FCC3060-D600-471F-8E03-79EEE32E8C55}" type="pres">
      <dgm:prSet presAssocID="{832891BD-F805-44C7-896E-EA0720F9E371}" presName="hierChild4" presStyleCnt="0"/>
      <dgm:spPr/>
    </dgm:pt>
    <dgm:pt modelId="{62A31C62-FFB5-40E5-99E6-C7D5A73E69F0}" type="pres">
      <dgm:prSet presAssocID="{077C2C5A-D077-4DF6-A14E-D5B64B32300F}" presName="Name37" presStyleLbl="parChTrans1D3" presStyleIdx="2" presStyleCnt="4"/>
      <dgm:spPr/>
      <dgm:t>
        <a:bodyPr/>
        <a:lstStyle/>
        <a:p>
          <a:endParaRPr lang="pt-BR"/>
        </a:p>
      </dgm:t>
    </dgm:pt>
    <dgm:pt modelId="{328F8DE0-771B-4FFE-B915-9C5CA6DA20DE}" type="pres">
      <dgm:prSet presAssocID="{6B0273DC-5BEB-4F7D-8B49-A70478806243}" presName="hierRoot2" presStyleCnt="0">
        <dgm:presLayoutVars>
          <dgm:hierBranch val="init"/>
        </dgm:presLayoutVars>
      </dgm:prSet>
      <dgm:spPr/>
    </dgm:pt>
    <dgm:pt modelId="{3ED55A9F-69F1-4322-B040-F927EF9ADB6E}" type="pres">
      <dgm:prSet presAssocID="{6B0273DC-5BEB-4F7D-8B49-A70478806243}" presName="rootComposite" presStyleCnt="0"/>
      <dgm:spPr/>
    </dgm:pt>
    <dgm:pt modelId="{7869FEAB-3080-4B88-9B00-E86EA7D0BD22}" type="pres">
      <dgm:prSet presAssocID="{6B0273DC-5BEB-4F7D-8B49-A70478806243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99ECA82-C452-4F0A-A8D6-647D7CB503FE}" type="pres">
      <dgm:prSet presAssocID="{6B0273DC-5BEB-4F7D-8B49-A70478806243}" presName="rootConnector" presStyleLbl="node3" presStyleIdx="2" presStyleCnt="4"/>
      <dgm:spPr/>
      <dgm:t>
        <a:bodyPr/>
        <a:lstStyle/>
        <a:p>
          <a:endParaRPr lang="pt-BR"/>
        </a:p>
      </dgm:t>
    </dgm:pt>
    <dgm:pt modelId="{710D1380-DB2D-43AA-BB52-B37D03204A25}" type="pres">
      <dgm:prSet presAssocID="{6B0273DC-5BEB-4F7D-8B49-A70478806243}" presName="hierChild4" presStyleCnt="0"/>
      <dgm:spPr/>
    </dgm:pt>
    <dgm:pt modelId="{80EF3739-8115-447E-84A9-11A15B464F18}" type="pres">
      <dgm:prSet presAssocID="{2360967B-F383-4BE3-9EBA-ABC6EF79CFF7}" presName="Name37" presStyleLbl="parChTrans1D4" presStyleIdx="5" presStyleCnt="11"/>
      <dgm:spPr/>
      <dgm:t>
        <a:bodyPr/>
        <a:lstStyle/>
        <a:p>
          <a:endParaRPr lang="pt-BR"/>
        </a:p>
      </dgm:t>
    </dgm:pt>
    <dgm:pt modelId="{3567C7CC-6194-4750-9084-86C62358B2F8}" type="pres">
      <dgm:prSet presAssocID="{D437C5DE-C2BF-49E9-8899-89B99167B2B8}" presName="hierRoot2" presStyleCnt="0">
        <dgm:presLayoutVars>
          <dgm:hierBranch val="init"/>
        </dgm:presLayoutVars>
      </dgm:prSet>
      <dgm:spPr/>
    </dgm:pt>
    <dgm:pt modelId="{C5506D63-010A-42EF-B5AD-92FA00765DF8}" type="pres">
      <dgm:prSet presAssocID="{D437C5DE-C2BF-49E9-8899-89B99167B2B8}" presName="rootComposite" presStyleCnt="0"/>
      <dgm:spPr/>
    </dgm:pt>
    <dgm:pt modelId="{DD7341DA-FD33-4A8C-B34A-DEBC38312B2D}" type="pres">
      <dgm:prSet presAssocID="{D437C5DE-C2BF-49E9-8899-89B99167B2B8}" presName="rootText" presStyleLbl="node4" presStyleIdx="4" presStyleCnt="8" custScaleY="26620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A557FF2-2E6E-46CC-B7C9-DCDDCBEC1F5D}" type="pres">
      <dgm:prSet presAssocID="{D437C5DE-C2BF-49E9-8899-89B99167B2B8}" presName="rootConnector" presStyleLbl="node4" presStyleIdx="4" presStyleCnt="8"/>
      <dgm:spPr/>
      <dgm:t>
        <a:bodyPr/>
        <a:lstStyle/>
        <a:p>
          <a:endParaRPr lang="pt-BR"/>
        </a:p>
      </dgm:t>
    </dgm:pt>
    <dgm:pt modelId="{6C3DF6F6-9FB6-407B-8D26-8E9F5CFB39AF}" type="pres">
      <dgm:prSet presAssocID="{D437C5DE-C2BF-49E9-8899-89B99167B2B8}" presName="hierChild4" presStyleCnt="0"/>
      <dgm:spPr/>
    </dgm:pt>
    <dgm:pt modelId="{48037C32-0173-4559-A784-D0FE23DE3132}" type="pres">
      <dgm:prSet presAssocID="{D437C5DE-C2BF-49E9-8899-89B99167B2B8}" presName="hierChild5" presStyleCnt="0"/>
      <dgm:spPr/>
    </dgm:pt>
    <dgm:pt modelId="{A8A198B0-2780-4A54-9C7C-BF873096059B}" type="pres">
      <dgm:prSet presAssocID="{41009472-2472-49C8-A04C-E211D28554CF}" presName="Name37" presStyleLbl="parChTrans1D4" presStyleIdx="6" presStyleCnt="11"/>
      <dgm:spPr/>
      <dgm:t>
        <a:bodyPr/>
        <a:lstStyle/>
        <a:p>
          <a:endParaRPr lang="pt-BR"/>
        </a:p>
      </dgm:t>
    </dgm:pt>
    <dgm:pt modelId="{D5A546B8-921E-4C53-B847-9D3E2ADAFE6B}" type="pres">
      <dgm:prSet presAssocID="{65466330-238F-4EEB-8149-9ED8B1BA67E9}" presName="hierRoot2" presStyleCnt="0">
        <dgm:presLayoutVars>
          <dgm:hierBranch val="init"/>
        </dgm:presLayoutVars>
      </dgm:prSet>
      <dgm:spPr/>
    </dgm:pt>
    <dgm:pt modelId="{E6F91332-D4A5-493C-AB35-E603FBDC2826}" type="pres">
      <dgm:prSet presAssocID="{65466330-238F-4EEB-8149-9ED8B1BA67E9}" presName="rootComposite" presStyleCnt="0"/>
      <dgm:spPr/>
    </dgm:pt>
    <dgm:pt modelId="{7F28C23C-B197-4623-80E8-10C114766AF0}" type="pres">
      <dgm:prSet presAssocID="{65466330-238F-4EEB-8149-9ED8B1BA67E9}" presName="rootText" presStyleLbl="node4" presStyleIdx="5" presStyleCnt="8" custScaleY="18310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1A667F-D29B-45D7-BED5-BBC6153D573F}" type="pres">
      <dgm:prSet presAssocID="{65466330-238F-4EEB-8149-9ED8B1BA67E9}" presName="rootConnector" presStyleLbl="node4" presStyleIdx="5" presStyleCnt="8"/>
      <dgm:spPr/>
      <dgm:t>
        <a:bodyPr/>
        <a:lstStyle/>
        <a:p>
          <a:endParaRPr lang="pt-BR"/>
        </a:p>
      </dgm:t>
    </dgm:pt>
    <dgm:pt modelId="{8A22D3BA-F757-4558-B45F-A75F7AA8D552}" type="pres">
      <dgm:prSet presAssocID="{65466330-238F-4EEB-8149-9ED8B1BA67E9}" presName="hierChild4" presStyleCnt="0"/>
      <dgm:spPr/>
    </dgm:pt>
    <dgm:pt modelId="{553E89D0-24A5-429F-8267-A2DCE0E35430}" type="pres">
      <dgm:prSet presAssocID="{65466330-238F-4EEB-8149-9ED8B1BA67E9}" presName="hierChild5" presStyleCnt="0"/>
      <dgm:spPr/>
    </dgm:pt>
    <dgm:pt modelId="{315996E8-AA80-4645-ACEF-B6EE23D9B1C6}" type="pres">
      <dgm:prSet presAssocID="{6B0273DC-5BEB-4F7D-8B49-A70478806243}" presName="hierChild5" presStyleCnt="0"/>
      <dgm:spPr/>
    </dgm:pt>
    <dgm:pt modelId="{B3B0A0E3-B967-4729-BFCB-C92993986E25}" type="pres">
      <dgm:prSet presAssocID="{77D503D4-3A53-4E51-894C-EC39D58554EA}" presName="Name111" presStyleLbl="parChTrans1D4" presStyleIdx="7" presStyleCnt="11"/>
      <dgm:spPr/>
      <dgm:t>
        <a:bodyPr/>
        <a:lstStyle/>
        <a:p>
          <a:endParaRPr lang="pt-BR"/>
        </a:p>
      </dgm:t>
    </dgm:pt>
    <dgm:pt modelId="{1D52FDB8-2148-42B5-A97F-0D2FBF10208A}" type="pres">
      <dgm:prSet presAssocID="{5DAAEC23-9C0C-49E0-B963-D2D02E98D01E}" presName="hierRoot3" presStyleCnt="0">
        <dgm:presLayoutVars>
          <dgm:hierBranch val="init"/>
        </dgm:presLayoutVars>
      </dgm:prSet>
      <dgm:spPr/>
    </dgm:pt>
    <dgm:pt modelId="{C8350BA0-52E5-45DE-A37C-1E4AD071A701}" type="pres">
      <dgm:prSet presAssocID="{5DAAEC23-9C0C-49E0-B963-D2D02E98D01E}" presName="rootComposite3" presStyleCnt="0"/>
      <dgm:spPr/>
    </dgm:pt>
    <dgm:pt modelId="{A4855ADC-E6BD-4407-8794-82E7BF47280B}" type="pres">
      <dgm:prSet presAssocID="{5DAAEC23-9C0C-49E0-B963-D2D02E98D01E}" presName="rootText3" presStyleLbl="asst3" presStyleIdx="1" presStyleCnt="3" custScaleY="20286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4C0128-0748-460D-8F26-A5C7ECEBBFE5}" type="pres">
      <dgm:prSet presAssocID="{5DAAEC23-9C0C-49E0-B963-D2D02E98D01E}" presName="rootConnector3" presStyleLbl="asst3" presStyleIdx="1" presStyleCnt="3"/>
      <dgm:spPr/>
      <dgm:t>
        <a:bodyPr/>
        <a:lstStyle/>
        <a:p>
          <a:endParaRPr lang="pt-BR"/>
        </a:p>
      </dgm:t>
    </dgm:pt>
    <dgm:pt modelId="{65CBE159-51F6-4C83-869B-B9F9D827F820}" type="pres">
      <dgm:prSet presAssocID="{5DAAEC23-9C0C-49E0-B963-D2D02E98D01E}" presName="hierChild6" presStyleCnt="0"/>
      <dgm:spPr/>
    </dgm:pt>
    <dgm:pt modelId="{0559CB81-40BB-4087-B79C-E9DEA3CF2279}" type="pres">
      <dgm:prSet presAssocID="{5DAAEC23-9C0C-49E0-B963-D2D02E98D01E}" presName="hierChild7" presStyleCnt="0"/>
      <dgm:spPr/>
    </dgm:pt>
    <dgm:pt modelId="{5EE0D38F-28FF-44D3-A6DA-5036A50223F2}" type="pres">
      <dgm:prSet presAssocID="{832891BD-F805-44C7-896E-EA0720F9E371}" presName="hierChild5" presStyleCnt="0"/>
      <dgm:spPr/>
    </dgm:pt>
    <dgm:pt modelId="{9FAEFA9F-ACC4-40EB-BAF0-54A8ABD5738F}" type="pres">
      <dgm:prSet presAssocID="{A7E8AE91-8B58-4A9F-B02F-5ECEE2AF2DAC}" presName="Name37" presStyleLbl="parChTrans1D2" presStyleIdx="3" presStyleCnt="4"/>
      <dgm:spPr/>
      <dgm:t>
        <a:bodyPr/>
        <a:lstStyle/>
        <a:p>
          <a:endParaRPr lang="pt-BR"/>
        </a:p>
      </dgm:t>
    </dgm:pt>
    <dgm:pt modelId="{E9F1179F-ECDA-417C-A6DD-A1998CD53B17}" type="pres">
      <dgm:prSet presAssocID="{1432186D-490A-4BF5-9497-4D6EC84EC1B8}" presName="hierRoot2" presStyleCnt="0">
        <dgm:presLayoutVars>
          <dgm:hierBranch val="init"/>
        </dgm:presLayoutVars>
      </dgm:prSet>
      <dgm:spPr/>
    </dgm:pt>
    <dgm:pt modelId="{9ED1B382-2DB1-4F2B-8CE8-40FFA9DA191A}" type="pres">
      <dgm:prSet presAssocID="{1432186D-490A-4BF5-9497-4D6EC84EC1B8}" presName="rootComposite" presStyleCnt="0"/>
      <dgm:spPr/>
    </dgm:pt>
    <dgm:pt modelId="{2440F94E-3C8A-46F9-9E16-5F015BF84436}" type="pres">
      <dgm:prSet presAssocID="{1432186D-490A-4BF5-9497-4D6EC84EC1B8}" presName="rootText" presStyleLbl="node2" presStyleIdx="3" presStyleCnt="4" custScaleX="133127" custScaleY="1658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79F279C-AE54-47CA-95B8-7F0B58C4284E}" type="pres">
      <dgm:prSet presAssocID="{1432186D-490A-4BF5-9497-4D6EC84EC1B8}" presName="rootConnector" presStyleLbl="node2" presStyleIdx="3" presStyleCnt="4"/>
      <dgm:spPr/>
      <dgm:t>
        <a:bodyPr/>
        <a:lstStyle/>
        <a:p>
          <a:endParaRPr lang="pt-BR"/>
        </a:p>
      </dgm:t>
    </dgm:pt>
    <dgm:pt modelId="{E8C7E4FE-4F99-4C7C-B006-9BDD9FE26380}" type="pres">
      <dgm:prSet presAssocID="{1432186D-490A-4BF5-9497-4D6EC84EC1B8}" presName="hierChild4" presStyleCnt="0"/>
      <dgm:spPr/>
    </dgm:pt>
    <dgm:pt modelId="{B6FA03E8-8BD3-4DB3-9386-5A63D06EB00B}" type="pres">
      <dgm:prSet presAssocID="{8C30DB0C-7C8D-4DB8-A669-CAB946FC7903}" presName="Name37" presStyleLbl="parChTrans1D3" presStyleIdx="3" presStyleCnt="4"/>
      <dgm:spPr/>
      <dgm:t>
        <a:bodyPr/>
        <a:lstStyle/>
        <a:p>
          <a:endParaRPr lang="pt-BR"/>
        </a:p>
      </dgm:t>
    </dgm:pt>
    <dgm:pt modelId="{73932111-2E83-499D-B009-8F23F1F5EA20}" type="pres">
      <dgm:prSet presAssocID="{909AB652-0976-4087-98C3-74CD52B387D0}" presName="hierRoot2" presStyleCnt="0">
        <dgm:presLayoutVars>
          <dgm:hierBranch val="init"/>
        </dgm:presLayoutVars>
      </dgm:prSet>
      <dgm:spPr/>
    </dgm:pt>
    <dgm:pt modelId="{49DBACD5-F441-4E85-9F5A-FD77BC510163}" type="pres">
      <dgm:prSet presAssocID="{909AB652-0976-4087-98C3-74CD52B387D0}" presName="rootComposite" presStyleCnt="0"/>
      <dgm:spPr/>
    </dgm:pt>
    <dgm:pt modelId="{973E7C91-28F1-49FA-8FFB-F2BA46056BA7}" type="pres">
      <dgm:prSet presAssocID="{909AB652-0976-4087-98C3-74CD52B387D0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90331AC-86B4-40F7-8E4D-64394538597E}" type="pres">
      <dgm:prSet presAssocID="{909AB652-0976-4087-98C3-74CD52B387D0}" presName="rootConnector" presStyleLbl="node3" presStyleIdx="3" presStyleCnt="4"/>
      <dgm:spPr/>
      <dgm:t>
        <a:bodyPr/>
        <a:lstStyle/>
        <a:p>
          <a:endParaRPr lang="pt-BR"/>
        </a:p>
      </dgm:t>
    </dgm:pt>
    <dgm:pt modelId="{B46240A9-4C42-4E02-AD48-981FA05B3277}" type="pres">
      <dgm:prSet presAssocID="{909AB652-0976-4087-98C3-74CD52B387D0}" presName="hierChild4" presStyleCnt="0"/>
      <dgm:spPr/>
    </dgm:pt>
    <dgm:pt modelId="{AB91EFFA-1CB0-4F67-8341-0FA51E2B49A7}" type="pres">
      <dgm:prSet presAssocID="{2B71EBD2-87EC-4EDC-AC6A-084E62BF3C2D}" presName="Name37" presStyleLbl="parChTrans1D4" presStyleIdx="8" presStyleCnt="11"/>
      <dgm:spPr/>
      <dgm:t>
        <a:bodyPr/>
        <a:lstStyle/>
        <a:p>
          <a:endParaRPr lang="pt-BR"/>
        </a:p>
      </dgm:t>
    </dgm:pt>
    <dgm:pt modelId="{B8FC2F0E-0719-4CED-A8C0-11B538AA7563}" type="pres">
      <dgm:prSet presAssocID="{12DCFD39-4AEF-4B51-A3BD-900022CC6E7E}" presName="hierRoot2" presStyleCnt="0">
        <dgm:presLayoutVars>
          <dgm:hierBranch val="init"/>
        </dgm:presLayoutVars>
      </dgm:prSet>
      <dgm:spPr/>
    </dgm:pt>
    <dgm:pt modelId="{0FD517DF-6881-4A41-A554-E0111B5784AB}" type="pres">
      <dgm:prSet presAssocID="{12DCFD39-4AEF-4B51-A3BD-900022CC6E7E}" presName="rootComposite" presStyleCnt="0"/>
      <dgm:spPr/>
    </dgm:pt>
    <dgm:pt modelId="{9AFE4A08-F407-4D22-88D2-17DB3DD0154A}" type="pres">
      <dgm:prSet presAssocID="{12DCFD39-4AEF-4B51-A3BD-900022CC6E7E}" presName="rootText" presStyleLbl="node4" presStyleIdx="6" presStyleCnt="8" custScaleY="27835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76D1A4D-D20C-4A60-A8F9-25F87EB4FC26}" type="pres">
      <dgm:prSet presAssocID="{12DCFD39-4AEF-4B51-A3BD-900022CC6E7E}" presName="rootConnector" presStyleLbl="node4" presStyleIdx="6" presStyleCnt="8"/>
      <dgm:spPr/>
      <dgm:t>
        <a:bodyPr/>
        <a:lstStyle/>
        <a:p>
          <a:endParaRPr lang="pt-BR"/>
        </a:p>
      </dgm:t>
    </dgm:pt>
    <dgm:pt modelId="{1540A1E3-E72D-49AA-B3E5-1DB793EAF4F3}" type="pres">
      <dgm:prSet presAssocID="{12DCFD39-4AEF-4B51-A3BD-900022CC6E7E}" presName="hierChild4" presStyleCnt="0"/>
      <dgm:spPr/>
    </dgm:pt>
    <dgm:pt modelId="{B4336883-4603-4EAC-BA82-FFDB2F968FB8}" type="pres">
      <dgm:prSet presAssocID="{12DCFD39-4AEF-4B51-A3BD-900022CC6E7E}" presName="hierChild5" presStyleCnt="0"/>
      <dgm:spPr/>
    </dgm:pt>
    <dgm:pt modelId="{D4927274-1CF1-4565-AD10-5404B2239772}" type="pres">
      <dgm:prSet presAssocID="{11DEE6CB-72A2-461C-AC5C-F3D89607E3D7}" presName="Name37" presStyleLbl="parChTrans1D4" presStyleIdx="9" presStyleCnt="11"/>
      <dgm:spPr/>
      <dgm:t>
        <a:bodyPr/>
        <a:lstStyle/>
        <a:p>
          <a:endParaRPr lang="pt-BR"/>
        </a:p>
      </dgm:t>
    </dgm:pt>
    <dgm:pt modelId="{8DACD3DF-A80F-453F-8058-8AF45EE86A39}" type="pres">
      <dgm:prSet presAssocID="{2CA39C96-A2E1-4BF0-B185-9150B5A3D924}" presName="hierRoot2" presStyleCnt="0">
        <dgm:presLayoutVars>
          <dgm:hierBranch val="init"/>
        </dgm:presLayoutVars>
      </dgm:prSet>
      <dgm:spPr/>
    </dgm:pt>
    <dgm:pt modelId="{CBE0C9F9-D26E-488E-BFDE-4D50FB6D9020}" type="pres">
      <dgm:prSet presAssocID="{2CA39C96-A2E1-4BF0-B185-9150B5A3D924}" presName="rootComposite" presStyleCnt="0"/>
      <dgm:spPr/>
    </dgm:pt>
    <dgm:pt modelId="{77929724-3956-43B8-9CC5-29F02F795542}" type="pres">
      <dgm:prSet presAssocID="{2CA39C96-A2E1-4BF0-B185-9150B5A3D924}" presName="rootText" presStyleLbl="node4" presStyleIdx="7" presStyleCnt="8" custScaleY="24980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AE281B-9D17-4F47-B78A-A99539529C4B}" type="pres">
      <dgm:prSet presAssocID="{2CA39C96-A2E1-4BF0-B185-9150B5A3D924}" presName="rootConnector" presStyleLbl="node4" presStyleIdx="7" presStyleCnt="8"/>
      <dgm:spPr/>
      <dgm:t>
        <a:bodyPr/>
        <a:lstStyle/>
        <a:p>
          <a:endParaRPr lang="pt-BR"/>
        </a:p>
      </dgm:t>
    </dgm:pt>
    <dgm:pt modelId="{84B90811-DCA4-4E7B-99C2-8E047961CFB1}" type="pres">
      <dgm:prSet presAssocID="{2CA39C96-A2E1-4BF0-B185-9150B5A3D924}" presName="hierChild4" presStyleCnt="0"/>
      <dgm:spPr/>
    </dgm:pt>
    <dgm:pt modelId="{0DF1BAF8-4A0A-484C-A4C9-650156A8A30B}" type="pres">
      <dgm:prSet presAssocID="{2CA39C96-A2E1-4BF0-B185-9150B5A3D924}" presName="hierChild5" presStyleCnt="0"/>
      <dgm:spPr/>
    </dgm:pt>
    <dgm:pt modelId="{83638B95-EF04-4A25-8FFF-4A2784EE6700}" type="pres">
      <dgm:prSet presAssocID="{909AB652-0976-4087-98C3-74CD52B387D0}" presName="hierChild5" presStyleCnt="0"/>
      <dgm:spPr/>
    </dgm:pt>
    <dgm:pt modelId="{753DE67B-7A68-44A2-AA09-CB3C39A7CA83}" type="pres">
      <dgm:prSet presAssocID="{82FEB87C-8487-4B70-BE5C-C27974D0A8D9}" presName="Name111" presStyleLbl="parChTrans1D4" presStyleIdx="10" presStyleCnt="11"/>
      <dgm:spPr/>
      <dgm:t>
        <a:bodyPr/>
        <a:lstStyle/>
        <a:p>
          <a:endParaRPr lang="pt-BR"/>
        </a:p>
      </dgm:t>
    </dgm:pt>
    <dgm:pt modelId="{8C0BDA18-042F-4484-BB06-9FD685ADD273}" type="pres">
      <dgm:prSet presAssocID="{93ABC36C-3C36-45B6-BB08-1CD3EDF107CE}" presName="hierRoot3" presStyleCnt="0">
        <dgm:presLayoutVars>
          <dgm:hierBranch val="init"/>
        </dgm:presLayoutVars>
      </dgm:prSet>
      <dgm:spPr/>
    </dgm:pt>
    <dgm:pt modelId="{E2169B85-8A6F-4ED6-81C0-D25CFD729637}" type="pres">
      <dgm:prSet presAssocID="{93ABC36C-3C36-45B6-BB08-1CD3EDF107CE}" presName="rootComposite3" presStyleCnt="0"/>
      <dgm:spPr/>
    </dgm:pt>
    <dgm:pt modelId="{F9DA8DB7-4213-4A21-BFD2-FDA2F1C50BE3}" type="pres">
      <dgm:prSet presAssocID="{93ABC36C-3C36-45B6-BB08-1CD3EDF107CE}" presName="rootText3" presStyleLbl="asst3" presStyleIdx="2" presStyleCnt="3" custScaleY="153027" custLinFactNeighborX="5133" custLinFactNeighborY="1539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EC95BDA-3517-4E61-AD5C-3DDCD7F0CC7E}" type="pres">
      <dgm:prSet presAssocID="{93ABC36C-3C36-45B6-BB08-1CD3EDF107CE}" presName="rootConnector3" presStyleLbl="asst3" presStyleIdx="2" presStyleCnt="3"/>
      <dgm:spPr/>
      <dgm:t>
        <a:bodyPr/>
        <a:lstStyle/>
        <a:p>
          <a:endParaRPr lang="pt-BR"/>
        </a:p>
      </dgm:t>
    </dgm:pt>
    <dgm:pt modelId="{70EB4F2D-1327-4893-A059-98148F615485}" type="pres">
      <dgm:prSet presAssocID="{93ABC36C-3C36-45B6-BB08-1CD3EDF107CE}" presName="hierChild6" presStyleCnt="0"/>
      <dgm:spPr/>
    </dgm:pt>
    <dgm:pt modelId="{224202AB-88D7-4BD8-82C3-0CD654991E33}" type="pres">
      <dgm:prSet presAssocID="{93ABC36C-3C36-45B6-BB08-1CD3EDF107CE}" presName="hierChild7" presStyleCnt="0"/>
      <dgm:spPr/>
    </dgm:pt>
    <dgm:pt modelId="{68A6E6E5-319A-44BC-AE52-C3C67E1148DF}" type="pres">
      <dgm:prSet presAssocID="{1432186D-490A-4BF5-9497-4D6EC84EC1B8}" presName="hierChild5" presStyleCnt="0"/>
      <dgm:spPr/>
    </dgm:pt>
    <dgm:pt modelId="{D2E96C69-D246-4BF9-B217-F76DC871DF49}" type="pres">
      <dgm:prSet presAssocID="{D25B56E9-5849-4F3B-ABEC-5198EF2C85F0}" presName="hierChild3" presStyleCnt="0"/>
      <dgm:spPr/>
    </dgm:pt>
  </dgm:ptLst>
  <dgm:cxnLst>
    <dgm:cxn modelId="{858E2BF3-5046-4DB0-BCAA-EA27E6F17C33}" type="presOf" srcId="{1816B5B2-FF7B-4283-92E3-927F6870EC3A}" destId="{3E3E3E79-C6B2-4276-9988-56395A22BF0E}" srcOrd="1" destOrd="0" presId="urn:microsoft.com/office/officeart/2005/8/layout/orgChart1"/>
    <dgm:cxn modelId="{748FBAB4-BAFF-484F-AF65-579EF6EE97FD}" type="presOf" srcId="{077C2C5A-D077-4DF6-A14E-D5B64B32300F}" destId="{62A31C62-FFB5-40E5-99E6-C7D5A73E69F0}" srcOrd="0" destOrd="0" presId="urn:microsoft.com/office/officeart/2005/8/layout/orgChart1"/>
    <dgm:cxn modelId="{AF527ECA-85D7-4FE2-B66E-DF7BE2D9AE1E}" type="presOf" srcId="{B36873FB-2773-495C-B09F-997D95948DEA}" destId="{77C48934-A65C-43AC-B10F-0F66E0572953}" srcOrd="1" destOrd="0" presId="urn:microsoft.com/office/officeart/2005/8/layout/orgChart1"/>
    <dgm:cxn modelId="{06399CB8-163A-4950-9BF0-849ABD0108DE}" srcId="{D25B56E9-5849-4F3B-ABEC-5198EF2C85F0}" destId="{832891BD-F805-44C7-896E-EA0720F9E371}" srcOrd="2" destOrd="0" parTransId="{E8FEA6B6-1A86-4060-9DFE-B57258CA62F7}" sibTransId="{7C5CCEFF-EBDA-44B1-8E22-05C4DEAF63E3}"/>
    <dgm:cxn modelId="{E1619992-24F7-44B0-81A9-FFD487EFF712}" srcId="{D25B56E9-5849-4F3B-ABEC-5198EF2C85F0}" destId="{ABCFAE73-7253-44DE-9D94-06A0A061684B}" srcOrd="0" destOrd="0" parTransId="{CC1C2587-F0BA-4302-A990-EDD429798A43}" sibTransId="{9179E3E4-0FB9-4952-A924-77BF13E8C07E}"/>
    <dgm:cxn modelId="{4C63E8AB-9D96-4F4B-B1A5-3977590A694E}" srcId="{20540DFE-EBD9-47C8-8F42-1253FB129D14}" destId="{1816B5B2-FF7B-4283-92E3-927F6870EC3A}" srcOrd="0" destOrd="0" parTransId="{D3EC389B-F78D-49C9-951F-DCB6CF20665A}" sibTransId="{52F7F8B8-569F-4B41-8AE7-2069B375A5C7}"/>
    <dgm:cxn modelId="{E9C98AB0-87DA-4A73-821C-99047B141834}" srcId="{909AB652-0976-4087-98C3-74CD52B387D0}" destId="{93ABC36C-3C36-45B6-BB08-1CD3EDF107CE}" srcOrd="0" destOrd="0" parTransId="{82FEB87C-8487-4B70-BE5C-C27974D0A8D9}" sibTransId="{E6C71420-7D66-4C76-B627-45B2B016919A}"/>
    <dgm:cxn modelId="{C3D6A94C-835C-4F06-85BE-5D1C7CCDDAE8}" srcId="{0070932F-B206-4A83-94F4-EC5018391FB9}" destId="{D1703220-DCAE-4D75-AD52-F1987E045E64}" srcOrd="2" destOrd="0" parTransId="{FA01570F-A882-4B64-BFD9-BA48B994C542}" sibTransId="{48E464A7-BC46-4FAF-80FE-50B0D7630271}"/>
    <dgm:cxn modelId="{84314647-958E-4273-8072-77DFCA2044C5}" srcId="{6B0273DC-5BEB-4F7D-8B49-A70478806243}" destId="{65466330-238F-4EEB-8149-9ED8B1BA67E9}" srcOrd="2" destOrd="0" parTransId="{41009472-2472-49C8-A04C-E211D28554CF}" sibTransId="{45B6F5BC-DF14-4E01-B6F4-43DEA83CD853}"/>
    <dgm:cxn modelId="{FB5CAECF-ED2F-4D95-B3C4-64FA6353B3AA}" srcId="{0070932F-B206-4A83-94F4-EC5018391FB9}" destId="{41F0205C-00F7-4C7C-94F3-B5F777A8B1A8}" srcOrd="0" destOrd="0" parTransId="{9DC75193-4980-436E-805E-CC47A0FC848D}" sibTransId="{35BDE32C-A3B6-46A4-80B5-8DE465B6C963}"/>
    <dgm:cxn modelId="{D9699A4C-6902-4E97-8C67-F7E2FF5BF0F7}" srcId="{EFAD3255-6E4F-4741-8137-29FF3290BC38}" destId="{D25B56E9-5849-4F3B-ABEC-5198EF2C85F0}" srcOrd="0" destOrd="0" parTransId="{41B1D787-7CD8-4D7E-A43B-960AE2C4B074}" sibTransId="{2C45D5F6-48D2-40B0-BD15-9E81FBB30BE0}"/>
    <dgm:cxn modelId="{38138418-6AAA-4FC3-9A69-17ECFFD0F263}" type="presOf" srcId="{909AB652-0976-4087-98C3-74CD52B387D0}" destId="{973E7C91-28F1-49FA-8FFB-F2BA46056BA7}" srcOrd="0" destOrd="0" presId="urn:microsoft.com/office/officeart/2005/8/layout/orgChart1"/>
    <dgm:cxn modelId="{D128718E-A482-4FA5-B6A0-C3CFB3BB077A}" type="presOf" srcId="{0070932F-B206-4A83-94F4-EC5018391FB9}" destId="{1B0F019C-4483-4542-820F-8BD69F295343}" srcOrd="1" destOrd="0" presId="urn:microsoft.com/office/officeart/2005/8/layout/orgChart1"/>
    <dgm:cxn modelId="{41CC9302-6D4D-4604-A04C-4378BEBD8D82}" type="presOf" srcId="{D3EC389B-F78D-49C9-951F-DCB6CF20665A}" destId="{66DFB541-6F9F-41C1-814E-F8E1008B4D3E}" srcOrd="0" destOrd="0" presId="urn:microsoft.com/office/officeart/2005/8/layout/orgChart1"/>
    <dgm:cxn modelId="{91EA08F1-B048-4F1C-948F-0F40D05F43CA}" type="presOf" srcId="{5DAAEC23-9C0C-49E0-B963-D2D02E98D01E}" destId="{144C0128-0748-460D-8F26-A5C7ECEBBFE5}" srcOrd="1" destOrd="0" presId="urn:microsoft.com/office/officeart/2005/8/layout/orgChart1"/>
    <dgm:cxn modelId="{1236B440-2B2E-4560-A757-C983F92015B1}" type="presOf" srcId="{65466330-238F-4EEB-8149-9ED8B1BA67E9}" destId="{411A667F-D29B-45D7-BED5-BBC6153D573F}" srcOrd="1" destOrd="0" presId="urn:microsoft.com/office/officeart/2005/8/layout/orgChart1"/>
    <dgm:cxn modelId="{CCBE85A8-A5E1-4A50-A829-375150CC9DCD}" type="presOf" srcId="{70329609-6FCB-4711-A4EB-2700ECE63204}" destId="{EE8A1558-B3D3-4AF8-9854-F8FE0B5494FA}" srcOrd="0" destOrd="0" presId="urn:microsoft.com/office/officeart/2005/8/layout/orgChart1"/>
    <dgm:cxn modelId="{EBDD7FC4-E04D-44DC-A8F2-6B87E15799CC}" srcId="{6B0273DC-5BEB-4F7D-8B49-A70478806243}" destId="{5DAAEC23-9C0C-49E0-B963-D2D02E98D01E}" srcOrd="0" destOrd="0" parTransId="{77D503D4-3A53-4E51-894C-EC39D58554EA}" sibTransId="{EEBECB6B-EBC2-4934-B35C-867899073707}"/>
    <dgm:cxn modelId="{676DBAE9-F1B8-48DF-AA34-1576EE6EA768}" type="presOf" srcId="{9DC75193-4980-436E-805E-CC47A0FC848D}" destId="{928A8FE2-FD68-4BF7-A39C-40791EA53395}" srcOrd="0" destOrd="0" presId="urn:microsoft.com/office/officeart/2005/8/layout/orgChart1"/>
    <dgm:cxn modelId="{62CEF692-D150-4143-AEF8-D99FB454F295}" type="presOf" srcId="{ABCFAE73-7253-44DE-9D94-06A0A061684B}" destId="{8C284829-AED7-4FA8-AFE6-434EFA4F9BAE}" srcOrd="0" destOrd="0" presId="urn:microsoft.com/office/officeart/2005/8/layout/orgChart1"/>
    <dgm:cxn modelId="{26B63A5E-213E-4FF7-9176-8DB924BEE079}" type="presOf" srcId="{D437C5DE-C2BF-49E9-8899-89B99167B2B8}" destId="{DD7341DA-FD33-4A8C-B34A-DEBC38312B2D}" srcOrd="0" destOrd="0" presId="urn:microsoft.com/office/officeart/2005/8/layout/orgChart1"/>
    <dgm:cxn modelId="{DD761F2D-C536-4ACE-A3A9-410257CE0203}" type="presOf" srcId="{82FEB87C-8487-4B70-BE5C-C27974D0A8D9}" destId="{753DE67B-7A68-44A2-AA09-CB3C39A7CA83}" srcOrd="0" destOrd="0" presId="urn:microsoft.com/office/officeart/2005/8/layout/orgChart1"/>
    <dgm:cxn modelId="{CF1FC81C-8E74-4483-889D-863173B9DDC1}" srcId="{20540DFE-EBD9-47C8-8F42-1253FB129D14}" destId="{70329609-6FCB-4711-A4EB-2700ECE63204}" srcOrd="1" destOrd="0" parTransId="{5EAE305F-2E4D-449B-A196-D40BE4034B8C}" sibTransId="{09B363C2-371F-48FA-BE20-F81A325ACDC2}"/>
    <dgm:cxn modelId="{454F58D7-858B-49FF-B00C-69CDBC9481BF}" type="presOf" srcId="{5EAE305F-2E4D-449B-A196-D40BE4034B8C}" destId="{959391F8-81F9-41B4-B7B9-B696F74A02C8}" srcOrd="0" destOrd="0" presId="urn:microsoft.com/office/officeart/2005/8/layout/orgChart1"/>
    <dgm:cxn modelId="{18F337F8-54FE-4631-9C5F-3DE7FA3882B5}" type="presOf" srcId="{AD79DAF4-5105-4003-A90C-CE4CC8F54EDF}" destId="{E573D94D-940F-4FAE-9DCB-6C13738BBEB3}" srcOrd="0" destOrd="0" presId="urn:microsoft.com/office/officeart/2005/8/layout/orgChart1"/>
    <dgm:cxn modelId="{FA7A18DD-F461-484F-9915-8092D85A13C4}" type="presOf" srcId="{5BB808B2-0A7D-4980-8198-CA0DE2680A63}" destId="{292AF9B9-F3FA-4AB6-8214-082EEF216988}" srcOrd="0" destOrd="0" presId="urn:microsoft.com/office/officeart/2005/8/layout/orgChart1"/>
    <dgm:cxn modelId="{3B6D8401-8B3A-454B-BEB7-A9A60D4CD906}" type="presOf" srcId="{9D2810CB-E17B-4D34-AF56-0AC577FEF294}" destId="{581B692D-97AB-4688-9520-A3276F1A9DD9}" srcOrd="1" destOrd="0" presId="urn:microsoft.com/office/officeart/2005/8/layout/orgChart1"/>
    <dgm:cxn modelId="{A19CB9B2-94B2-411C-BE21-3A55BDC7A71F}" type="presOf" srcId="{8C30DB0C-7C8D-4DB8-A669-CAB946FC7903}" destId="{B6FA03E8-8BD3-4DB3-9386-5A63D06EB00B}" srcOrd="0" destOrd="0" presId="urn:microsoft.com/office/officeart/2005/8/layout/orgChart1"/>
    <dgm:cxn modelId="{C1696473-F499-4732-B98C-96F6610066F8}" type="presOf" srcId="{D1703220-DCAE-4D75-AD52-F1987E045E64}" destId="{9511B6FC-7880-44A2-A8F6-E3827D8B4C47}" srcOrd="0" destOrd="0" presId="urn:microsoft.com/office/officeart/2005/8/layout/orgChart1"/>
    <dgm:cxn modelId="{F912EE64-D143-4049-AC09-0189414C7337}" srcId="{0070932F-B206-4A83-94F4-EC5018391FB9}" destId="{B36873FB-2773-495C-B09F-997D95948DEA}" srcOrd="1" destOrd="0" parTransId="{5BB808B2-0A7D-4980-8198-CA0DE2680A63}" sibTransId="{4A8D0070-5CBB-4C85-B06F-3536577BF58B}"/>
    <dgm:cxn modelId="{D8098549-01A0-4DAB-85D7-CF55BAF1FF6D}" type="presOf" srcId="{2CA39C96-A2E1-4BF0-B185-9150B5A3D924}" destId="{77929724-3956-43B8-9CC5-29F02F795542}" srcOrd="0" destOrd="0" presId="urn:microsoft.com/office/officeart/2005/8/layout/orgChart1"/>
    <dgm:cxn modelId="{D98F35E9-554E-46E2-A895-BB91CE255B58}" srcId="{909AB652-0976-4087-98C3-74CD52B387D0}" destId="{2CA39C96-A2E1-4BF0-B185-9150B5A3D924}" srcOrd="2" destOrd="0" parTransId="{11DEE6CB-72A2-461C-AC5C-F3D89607E3D7}" sibTransId="{B767817A-C5F9-40FB-B819-A211169D1F2E}"/>
    <dgm:cxn modelId="{98CE4027-B5DD-4401-A891-C8481C3C9153}" type="presOf" srcId="{D25B56E9-5849-4F3B-ABEC-5198EF2C85F0}" destId="{D1F7CA54-8DF9-4D36-82F6-B1FD3FF5848C}" srcOrd="1" destOrd="0" presId="urn:microsoft.com/office/officeart/2005/8/layout/orgChart1"/>
    <dgm:cxn modelId="{A647A280-AE8D-419B-97A0-7D1E3C8FA791}" type="presOf" srcId="{2360967B-F383-4BE3-9EBA-ABC6EF79CFF7}" destId="{80EF3739-8115-447E-84A9-11A15B464F18}" srcOrd="0" destOrd="0" presId="urn:microsoft.com/office/officeart/2005/8/layout/orgChart1"/>
    <dgm:cxn modelId="{7A75A097-739C-4FAC-9697-2A7E5DBA6B8A}" srcId="{ABCFAE73-7253-44DE-9D94-06A0A061684B}" destId="{0070932F-B206-4A83-94F4-EC5018391FB9}" srcOrd="0" destOrd="0" parTransId="{2ED65B71-F788-4DBD-A9EC-9DBE00AEC93F}" sibTransId="{376A27F5-4AEF-4909-B71E-28A6F09387A6}"/>
    <dgm:cxn modelId="{8F94960C-6640-40A6-8BD6-54F50A4A4DF5}" type="presOf" srcId="{20540DFE-EBD9-47C8-8F42-1253FB129D14}" destId="{B4DC6CDE-68FC-4745-8193-83AEF16534E1}" srcOrd="1" destOrd="0" presId="urn:microsoft.com/office/officeart/2005/8/layout/orgChart1"/>
    <dgm:cxn modelId="{BC8C5893-3B34-4A5F-90C3-462CC35A8E19}" type="presOf" srcId="{2B71EBD2-87EC-4EDC-AC6A-084E62BF3C2D}" destId="{AB91EFFA-1CB0-4F67-8341-0FA51E2B49A7}" srcOrd="0" destOrd="0" presId="urn:microsoft.com/office/officeart/2005/8/layout/orgChart1"/>
    <dgm:cxn modelId="{8E65AF5E-73E4-464B-85AB-E951E9FD375B}" type="presOf" srcId="{D437C5DE-C2BF-49E9-8899-89B99167B2B8}" destId="{0A557FF2-2E6E-46CC-B7C9-DCDDCBEC1F5D}" srcOrd="1" destOrd="0" presId="urn:microsoft.com/office/officeart/2005/8/layout/orgChart1"/>
    <dgm:cxn modelId="{E1372B83-F08A-4C36-B025-FB7AC5A5D37B}" type="presOf" srcId="{93ABC36C-3C36-45B6-BB08-1CD3EDF107CE}" destId="{F9DA8DB7-4213-4A21-BFD2-FDA2F1C50BE3}" srcOrd="0" destOrd="0" presId="urn:microsoft.com/office/officeart/2005/8/layout/orgChart1"/>
    <dgm:cxn modelId="{47454A85-5B66-47FB-9984-B164D4998E99}" type="presOf" srcId="{909AB652-0976-4087-98C3-74CD52B387D0}" destId="{B90331AC-86B4-40F7-8E4D-64394538597E}" srcOrd="1" destOrd="0" presId="urn:microsoft.com/office/officeart/2005/8/layout/orgChart1"/>
    <dgm:cxn modelId="{31754E9D-AAAF-4588-A76B-B3D723010F92}" type="presOf" srcId="{12DCFD39-4AEF-4B51-A3BD-900022CC6E7E}" destId="{576D1A4D-D20C-4A60-A8F9-25F87EB4FC26}" srcOrd="1" destOrd="0" presId="urn:microsoft.com/office/officeart/2005/8/layout/orgChart1"/>
    <dgm:cxn modelId="{C4207FF5-CA41-4876-93AD-B0445E197DD8}" type="presOf" srcId="{9D2810CB-E17B-4D34-AF56-0AC577FEF294}" destId="{FE25664F-958A-42C0-8E25-313D84A78CEF}" srcOrd="0" destOrd="0" presId="urn:microsoft.com/office/officeart/2005/8/layout/orgChart1"/>
    <dgm:cxn modelId="{4269D1A1-B0B0-4A2C-BF38-E91011C2AF31}" type="presOf" srcId="{2ED65B71-F788-4DBD-A9EC-9DBE00AEC93F}" destId="{C9B1A38F-9C8A-4F83-A4E3-3785B241BA85}" srcOrd="0" destOrd="0" presId="urn:microsoft.com/office/officeart/2005/8/layout/orgChart1"/>
    <dgm:cxn modelId="{90C83353-C7AA-4EDA-899B-1305E3C99765}" type="presOf" srcId="{A7E8AE91-8B58-4A9F-B02F-5ECEE2AF2DAC}" destId="{9FAEFA9F-ACC4-40EB-BAF0-54A8ABD5738F}" srcOrd="0" destOrd="0" presId="urn:microsoft.com/office/officeart/2005/8/layout/orgChart1"/>
    <dgm:cxn modelId="{762368DE-6ECA-4416-BD09-306C3B72C862}" srcId="{6B0273DC-5BEB-4F7D-8B49-A70478806243}" destId="{D437C5DE-C2BF-49E9-8899-89B99167B2B8}" srcOrd="1" destOrd="0" parTransId="{2360967B-F383-4BE3-9EBA-ABC6EF79CFF7}" sibTransId="{4D1393AC-093F-4BF0-B95F-521C81016259}"/>
    <dgm:cxn modelId="{99306D97-B027-4AF5-9C4D-559687F57246}" type="presOf" srcId="{B36873FB-2773-495C-B09F-997D95948DEA}" destId="{C0BAB1DB-4122-412F-BC3D-6E24A5BE3DE2}" srcOrd="0" destOrd="0" presId="urn:microsoft.com/office/officeart/2005/8/layout/orgChart1"/>
    <dgm:cxn modelId="{D05F3265-9F4A-479F-8DDE-04B78D4EF07A}" type="presOf" srcId="{FA01570F-A882-4B64-BFD9-BA48B994C542}" destId="{24F61555-95F0-48A7-8F72-0BB4E9FEC696}" srcOrd="0" destOrd="0" presId="urn:microsoft.com/office/officeart/2005/8/layout/orgChart1"/>
    <dgm:cxn modelId="{1B1A61FF-7392-41DE-8A3B-6367C2BB0706}" type="presOf" srcId="{D1703220-DCAE-4D75-AD52-F1987E045E64}" destId="{AED1E67D-9356-45D2-B1BE-511856F144E2}" srcOrd="1" destOrd="0" presId="urn:microsoft.com/office/officeart/2005/8/layout/orgChart1"/>
    <dgm:cxn modelId="{45CB8E7C-F55A-40BA-9D2C-C5170E2B07D3}" srcId="{D25B56E9-5849-4F3B-ABEC-5198EF2C85F0}" destId="{1432186D-490A-4BF5-9497-4D6EC84EC1B8}" srcOrd="3" destOrd="0" parTransId="{A7E8AE91-8B58-4A9F-B02F-5ECEE2AF2DAC}" sibTransId="{9C08C2AB-262A-47A8-8AE0-4A90BF3242BC}"/>
    <dgm:cxn modelId="{810E160D-945C-4F22-B951-241127DD3457}" type="presOf" srcId="{70329609-6FCB-4711-A4EB-2700ECE63204}" destId="{2D13589A-621B-439E-8C0B-EBB9D1628D37}" srcOrd="1" destOrd="0" presId="urn:microsoft.com/office/officeart/2005/8/layout/orgChart1"/>
    <dgm:cxn modelId="{ECADAD8C-F71B-4D9F-A45B-453EF2FF240B}" type="presOf" srcId="{65466330-238F-4EEB-8149-9ED8B1BA67E9}" destId="{7F28C23C-B197-4623-80E8-10C114766AF0}" srcOrd="0" destOrd="0" presId="urn:microsoft.com/office/officeart/2005/8/layout/orgChart1"/>
    <dgm:cxn modelId="{62CC59E6-691E-4B70-BF32-84F982A6C732}" type="presOf" srcId="{6B0273DC-5BEB-4F7D-8B49-A70478806243}" destId="{7869FEAB-3080-4B88-9B00-E86EA7D0BD22}" srcOrd="0" destOrd="0" presId="urn:microsoft.com/office/officeart/2005/8/layout/orgChart1"/>
    <dgm:cxn modelId="{0E5F8799-324C-4800-8DD3-AD9696463236}" srcId="{909AB652-0976-4087-98C3-74CD52B387D0}" destId="{12DCFD39-4AEF-4B51-A3BD-900022CC6E7E}" srcOrd="1" destOrd="0" parTransId="{2B71EBD2-87EC-4EDC-AC6A-084E62BF3C2D}" sibTransId="{39BA1B50-EE12-4B25-AD8A-1D28B05622EE}"/>
    <dgm:cxn modelId="{BE52C7EC-69DF-465D-9F2B-82722DC7F268}" type="presOf" srcId="{93ABC36C-3C36-45B6-BB08-1CD3EDF107CE}" destId="{BEC95BDA-3517-4E61-AD5C-3DDCD7F0CC7E}" srcOrd="1" destOrd="0" presId="urn:microsoft.com/office/officeart/2005/8/layout/orgChart1"/>
    <dgm:cxn modelId="{E725A163-BF91-4269-8789-26149AE30CAA}" type="presOf" srcId="{EFAD3255-6E4F-4741-8137-29FF3290BC38}" destId="{C90D0FA8-769D-4DDB-9090-702133D9CBD8}" srcOrd="0" destOrd="0" presId="urn:microsoft.com/office/officeart/2005/8/layout/orgChart1"/>
    <dgm:cxn modelId="{CC88CD9A-D38A-4C1B-8A85-AEE3D116B07A}" type="presOf" srcId="{41009472-2472-49C8-A04C-E211D28554CF}" destId="{A8A198B0-2780-4A54-9C7C-BF873096059B}" srcOrd="0" destOrd="0" presId="urn:microsoft.com/office/officeart/2005/8/layout/orgChart1"/>
    <dgm:cxn modelId="{B60617E1-8F3A-4E00-92EC-71D141F1B26C}" type="presOf" srcId="{41F0205C-00F7-4C7C-94F3-B5F777A8B1A8}" destId="{2E017EBF-135A-4E39-AD9A-C5306DD69455}" srcOrd="1" destOrd="0" presId="urn:microsoft.com/office/officeart/2005/8/layout/orgChart1"/>
    <dgm:cxn modelId="{65C9239C-EFF2-47DE-BB7D-BE3012BFA0AE}" type="presOf" srcId="{ABCFAE73-7253-44DE-9D94-06A0A061684B}" destId="{E2F00883-40B7-42FC-84EE-1AF2173C6EA8}" srcOrd="1" destOrd="0" presId="urn:microsoft.com/office/officeart/2005/8/layout/orgChart1"/>
    <dgm:cxn modelId="{630AD9FA-6F2F-473B-BF8E-C93FD4EC858C}" srcId="{9D2810CB-E17B-4D34-AF56-0AC577FEF294}" destId="{20540DFE-EBD9-47C8-8F42-1253FB129D14}" srcOrd="0" destOrd="0" parTransId="{AD79DAF4-5105-4003-A90C-CE4CC8F54EDF}" sibTransId="{143837AB-1880-4662-B53D-526B55D76D64}"/>
    <dgm:cxn modelId="{254532E9-EAFF-48DB-975B-FDA10F679133}" type="presOf" srcId="{12DCFD39-4AEF-4B51-A3BD-900022CC6E7E}" destId="{9AFE4A08-F407-4D22-88D2-17DB3DD0154A}" srcOrd="0" destOrd="0" presId="urn:microsoft.com/office/officeart/2005/8/layout/orgChart1"/>
    <dgm:cxn modelId="{8F3478E7-E438-47BA-89B7-61372135DF7D}" type="presOf" srcId="{11DEE6CB-72A2-461C-AC5C-F3D89607E3D7}" destId="{D4927274-1CF1-4565-AD10-5404B2239772}" srcOrd="0" destOrd="0" presId="urn:microsoft.com/office/officeart/2005/8/layout/orgChart1"/>
    <dgm:cxn modelId="{C7E64EC3-486F-48F8-9122-CE9D0A073F0F}" type="presOf" srcId="{CC1C2587-F0BA-4302-A990-EDD429798A43}" destId="{B82D8671-03F6-40EB-BB7B-3AB23CEFFA1F}" srcOrd="0" destOrd="0" presId="urn:microsoft.com/office/officeart/2005/8/layout/orgChart1"/>
    <dgm:cxn modelId="{0CAD5C87-3E16-42D0-A886-B57359AE2EFF}" type="presOf" srcId="{1432186D-490A-4BF5-9497-4D6EC84EC1B8}" destId="{579F279C-AE54-47CA-95B8-7F0B58C4284E}" srcOrd="1" destOrd="0" presId="urn:microsoft.com/office/officeart/2005/8/layout/orgChart1"/>
    <dgm:cxn modelId="{EE33345B-9A09-4BAC-B4FC-31833A0372E3}" srcId="{D25B56E9-5849-4F3B-ABEC-5198EF2C85F0}" destId="{9D2810CB-E17B-4D34-AF56-0AC577FEF294}" srcOrd="1" destOrd="0" parTransId="{7B21AC4D-26DB-4CE2-93CA-2C84DB165E11}" sibTransId="{DC780198-FC70-4747-A105-FCF1151E6C0B}"/>
    <dgm:cxn modelId="{B6B188FD-921A-4236-8E51-57011D18610D}" type="presOf" srcId="{2CA39C96-A2E1-4BF0-B185-9150B5A3D924}" destId="{EAAE281B-9D17-4F47-B78A-A99539529C4B}" srcOrd="1" destOrd="0" presId="urn:microsoft.com/office/officeart/2005/8/layout/orgChart1"/>
    <dgm:cxn modelId="{CB1EEA79-A07D-43C4-B96A-0D5620EA4AC3}" type="presOf" srcId="{832891BD-F805-44C7-896E-EA0720F9E371}" destId="{61F925A8-CD6E-4528-9B5F-487544C44CEC}" srcOrd="0" destOrd="0" presId="urn:microsoft.com/office/officeart/2005/8/layout/orgChart1"/>
    <dgm:cxn modelId="{50C0F87A-412D-45CB-B2A4-E396E8A3ABA6}" srcId="{832891BD-F805-44C7-896E-EA0720F9E371}" destId="{6B0273DC-5BEB-4F7D-8B49-A70478806243}" srcOrd="0" destOrd="0" parTransId="{077C2C5A-D077-4DF6-A14E-D5B64B32300F}" sibTransId="{B63E9003-FED8-4A2A-B647-41D98CFF0228}"/>
    <dgm:cxn modelId="{3759418C-0D36-405A-B280-89BB8085FE81}" type="presOf" srcId="{20540DFE-EBD9-47C8-8F42-1253FB129D14}" destId="{100B13A3-7DAC-4184-A8D5-B2F7532327FC}" srcOrd="0" destOrd="0" presId="urn:microsoft.com/office/officeart/2005/8/layout/orgChart1"/>
    <dgm:cxn modelId="{1CC0BBD7-D5FE-4E47-8575-61B20E7D82BE}" type="presOf" srcId="{5DAAEC23-9C0C-49E0-B963-D2D02E98D01E}" destId="{A4855ADC-E6BD-4407-8794-82E7BF47280B}" srcOrd="0" destOrd="0" presId="urn:microsoft.com/office/officeart/2005/8/layout/orgChart1"/>
    <dgm:cxn modelId="{0444C397-B29B-4FBB-8371-918D5149B6CF}" type="presOf" srcId="{1816B5B2-FF7B-4283-92E3-927F6870EC3A}" destId="{C739F8E0-1533-4C4C-8A26-F388568A3099}" srcOrd="0" destOrd="0" presId="urn:microsoft.com/office/officeart/2005/8/layout/orgChart1"/>
    <dgm:cxn modelId="{F5CA445E-C644-446B-951B-D732632250AE}" srcId="{1432186D-490A-4BF5-9497-4D6EC84EC1B8}" destId="{909AB652-0976-4087-98C3-74CD52B387D0}" srcOrd="0" destOrd="0" parTransId="{8C30DB0C-7C8D-4DB8-A669-CAB946FC7903}" sibTransId="{5AD84EAF-4F23-41F0-A09A-3B5B0CCA6B2F}"/>
    <dgm:cxn modelId="{DAB9FDDA-2341-417A-AF31-7FD987D72015}" type="presOf" srcId="{41F0205C-00F7-4C7C-94F3-B5F777A8B1A8}" destId="{80F6F833-6618-4F30-9688-9516B1192341}" srcOrd="0" destOrd="0" presId="urn:microsoft.com/office/officeart/2005/8/layout/orgChart1"/>
    <dgm:cxn modelId="{E95E5D84-0A55-4259-BDC3-5A4D55A14265}" type="presOf" srcId="{E8FEA6B6-1A86-4060-9DFE-B57258CA62F7}" destId="{3B31CF7D-7F40-4C10-BF93-5D3B4E9787D6}" srcOrd="0" destOrd="0" presId="urn:microsoft.com/office/officeart/2005/8/layout/orgChart1"/>
    <dgm:cxn modelId="{EAE3D707-2914-49A0-A2F4-2DE54A71235B}" type="presOf" srcId="{D25B56E9-5849-4F3B-ABEC-5198EF2C85F0}" destId="{DA9339F3-C564-4651-9968-EBACE7F0F3D7}" srcOrd="0" destOrd="0" presId="urn:microsoft.com/office/officeart/2005/8/layout/orgChart1"/>
    <dgm:cxn modelId="{6D87B3A2-8C33-4A1B-AF33-E08C0B56EB61}" type="presOf" srcId="{832891BD-F805-44C7-896E-EA0720F9E371}" destId="{980D1E92-AE83-4255-84C3-1BC67A27E7E8}" srcOrd="1" destOrd="0" presId="urn:microsoft.com/office/officeart/2005/8/layout/orgChart1"/>
    <dgm:cxn modelId="{6555DEB3-94AD-4917-9B9C-E122E830DF34}" type="presOf" srcId="{7B21AC4D-26DB-4CE2-93CA-2C84DB165E11}" destId="{ADF07B9C-C42E-47C5-8D51-B5A21F2DFE03}" srcOrd="0" destOrd="0" presId="urn:microsoft.com/office/officeart/2005/8/layout/orgChart1"/>
    <dgm:cxn modelId="{C9734F8C-93D6-42AA-967F-BE3899A12ECB}" type="presOf" srcId="{1432186D-490A-4BF5-9497-4D6EC84EC1B8}" destId="{2440F94E-3C8A-46F9-9E16-5F015BF84436}" srcOrd="0" destOrd="0" presId="urn:microsoft.com/office/officeart/2005/8/layout/orgChart1"/>
    <dgm:cxn modelId="{AEC12A1E-D8C0-451A-9671-D05A1194508D}" type="presOf" srcId="{77D503D4-3A53-4E51-894C-EC39D58554EA}" destId="{B3B0A0E3-B967-4729-BFCB-C92993986E25}" srcOrd="0" destOrd="0" presId="urn:microsoft.com/office/officeart/2005/8/layout/orgChart1"/>
    <dgm:cxn modelId="{389391AC-4DFE-4CEB-A27B-C188C0EE458B}" type="presOf" srcId="{6B0273DC-5BEB-4F7D-8B49-A70478806243}" destId="{F99ECA82-C452-4F0A-A8D6-647D7CB503FE}" srcOrd="1" destOrd="0" presId="urn:microsoft.com/office/officeart/2005/8/layout/orgChart1"/>
    <dgm:cxn modelId="{7BFD45EA-C720-4348-8C68-778CF9251AA2}" type="presOf" srcId="{0070932F-B206-4A83-94F4-EC5018391FB9}" destId="{AE75D688-50ED-4F7E-BD14-543E2F8E26C3}" srcOrd="0" destOrd="0" presId="urn:microsoft.com/office/officeart/2005/8/layout/orgChart1"/>
    <dgm:cxn modelId="{7576460B-22EC-468B-B168-5985DA28ED6F}" type="presParOf" srcId="{C90D0FA8-769D-4DDB-9090-702133D9CBD8}" destId="{976C9A0A-92D9-4715-83F1-A8F03E64924F}" srcOrd="0" destOrd="0" presId="urn:microsoft.com/office/officeart/2005/8/layout/orgChart1"/>
    <dgm:cxn modelId="{3065D2A5-CFCC-44AC-B93A-AD8CC544114B}" type="presParOf" srcId="{976C9A0A-92D9-4715-83F1-A8F03E64924F}" destId="{4FF428C5-A2EE-4DF8-BCF6-84528F1CA724}" srcOrd="0" destOrd="0" presId="urn:microsoft.com/office/officeart/2005/8/layout/orgChart1"/>
    <dgm:cxn modelId="{3056FDEF-FFBA-4D85-B120-0F4A1C65AFB7}" type="presParOf" srcId="{4FF428C5-A2EE-4DF8-BCF6-84528F1CA724}" destId="{DA9339F3-C564-4651-9968-EBACE7F0F3D7}" srcOrd="0" destOrd="0" presId="urn:microsoft.com/office/officeart/2005/8/layout/orgChart1"/>
    <dgm:cxn modelId="{C071B914-28C5-4AA8-A2E0-C9716FB86363}" type="presParOf" srcId="{4FF428C5-A2EE-4DF8-BCF6-84528F1CA724}" destId="{D1F7CA54-8DF9-4D36-82F6-B1FD3FF5848C}" srcOrd="1" destOrd="0" presId="urn:microsoft.com/office/officeart/2005/8/layout/orgChart1"/>
    <dgm:cxn modelId="{A3FB5595-862A-4DAC-A409-24EC09141763}" type="presParOf" srcId="{976C9A0A-92D9-4715-83F1-A8F03E64924F}" destId="{0B42E442-C7F8-4A82-992E-0B52357B5E95}" srcOrd="1" destOrd="0" presId="urn:microsoft.com/office/officeart/2005/8/layout/orgChart1"/>
    <dgm:cxn modelId="{51B09D84-1C80-480D-B816-898B2FF35186}" type="presParOf" srcId="{0B42E442-C7F8-4A82-992E-0B52357B5E95}" destId="{B82D8671-03F6-40EB-BB7B-3AB23CEFFA1F}" srcOrd="0" destOrd="0" presId="urn:microsoft.com/office/officeart/2005/8/layout/orgChart1"/>
    <dgm:cxn modelId="{4D60A1C7-D157-4BA5-ACBB-7B1BBD67B91E}" type="presParOf" srcId="{0B42E442-C7F8-4A82-992E-0B52357B5E95}" destId="{58A0BBEA-15FF-42ED-A525-B4887790D7BD}" srcOrd="1" destOrd="0" presId="urn:microsoft.com/office/officeart/2005/8/layout/orgChart1"/>
    <dgm:cxn modelId="{01739C84-2FC7-4545-B480-60E2E2199A4E}" type="presParOf" srcId="{58A0BBEA-15FF-42ED-A525-B4887790D7BD}" destId="{9763492C-4088-4A70-B1FA-66D3D5D91794}" srcOrd="0" destOrd="0" presId="urn:microsoft.com/office/officeart/2005/8/layout/orgChart1"/>
    <dgm:cxn modelId="{62B7572B-01B3-4FD0-8B88-1BA9F0941C8A}" type="presParOf" srcId="{9763492C-4088-4A70-B1FA-66D3D5D91794}" destId="{8C284829-AED7-4FA8-AFE6-434EFA4F9BAE}" srcOrd="0" destOrd="0" presId="urn:microsoft.com/office/officeart/2005/8/layout/orgChart1"/>
    <dgm:cxn modelId="{8F6D97DD-7407-44D6-8C22-B223CCBECCD5}" type="presParOf" srcId="{9763492C-4088-4A70-B1FA-66D3D5D91794}" destId="{E2F00883-40B7-42FC-84EE-1AF2173C6EA8}" srcOrd="1" destOrd="0" presId="urn:microsoft.com/office/officeart/2005/8/layout/orgChart1"/>
    <dgm:cxn modelId="{05C09487-FF20-48A8-98FD-DF90E58A7C01}" type="presParOf" srcId="{58A0BBEA-15FF-42ED-A525-B4887790D7BD}" destId="{C9395071-30EB-455E-A54C-DECC86C1D1E6}" srcOrd="1" destOrd="0" presId="urn:microsoft.com/office/officeart/2005/8/layout/orgChart1"/>
    <dgm:cxn modelId="{5666DF2F-B5D6-4508-8B9D-078D8DAF299B}" type="presParOf" srcId="{C9395071-30EB-455E-A54C-DECC86C1D1E6}" destId="{C9B1A38F-9C8A-4F83-A4E3-3785B241BA85}" srcOrd="0" destOrd="0" presId="urn:microsoft.com/office/officeart/2005/8/layout/orgChart1"/>
    <dgm:cxn modelId="{A5C34E7E-00E4-42B8-92C2-3C5A5617B27E}" type="presParOf" srcId="{C9395071-30EB-455E-A54C-DECC86C1D1E6}" destId="{BF8E8E61-F71D-48EF-B935-67CCD9B4129B}" srcOrd="1" destOrd="0" presId="urn:microsoft.com/office/officeart/2005/8/layout/orgChart1"/>
    <dgm:cxn modelId="{48A03B92-E091-40D5-A186-3295EB028E4E}" type="presParOf" srcId="{BF8E8E61-F71D-48EF-B935-67CCD9B4129B}" destId="{80169679-5A3D-4D6E-B7C0-7C23A0B351F2}" srcOrd="0" destOrd="0" presId="urn:microsoft.com/office/officeart/2005/8/layout/orgChart1"/>
    <dgm:cxn modelId="{4962710D-DDCD-48B1-A65E-0C83B33CEC1A}" type="presParOf" srcId="{80169679-5A3D-4D6E-B7C0-7C23A0B351F2}" destId="{AE75D688-50ED-4F7E-BD14-543E2F8E26C3}" srcOrd="0" destOrd="0" presId="urn:microsoft.com/office/officeart/2005/8/layout/orgChart1"/>
    <dgm:cxn modelId="{A4497F21-770A-407A-A414-9CCED50C8651}" type="presParOf" srcId="{80169679-5A3D-4D6E-B7C0-7C23A0B351F2}" destId="{1B0F019C-4483-4542-820F-8BD69F295343}" srcOrd="1" destOrd="0" presId="urn:microsoft.com/office/officeart/2005/8/layout/orgChart1"/>
    <dgm:cxn modelId="{BAE440DC-A7E5-422E-B245-FA68AC89AE16}" type="presParOf" srcId="{BF8E8E61-F71D-48EF-B935-67CCD9B4129B}" destId="{C72E3F5F-BB9B-49E3-B529-CF8F2853641F}" srcOrd="1" destOrd="0" presId="urn:microsoft.com/office/officeart/2005/8/layout/orgChart1"/>
    <dgm:cxn modelId="{A12C5630-6F40-4C96-BDEB-80A6A995BE62}" type="presParOf" srcId="{C72E3F5F-BB9B-49E3-B529-CF8F2853641F}" destId="{292AF9B9-F3FA-4AB6-8214-082EEF216988}" srcOrd="0" destOrd="0" presId="urn:microsoft.com/office/officeart/2005/8/layout/orgChart1"/>
    <dgm:cxn modelId="{8B5CBFC2-CA24-433C-B064-C9AF458811E4}" type="presParOf" srcId="{C72E3F5F-BB9B-49E3-B529-CF8F2853641F}" destId="{2D3D478E-C5E7-4C75-8EE5-A1D4BD388D78}" srcOrd="1" destOrd="0" presId="urn:microsoft.com/office/officeart/2005/8/layout/orgChart1"/>
    <dgm:cxn modelId="{52FFEC84-A427-479F-8CCD-2058B824D0C3}" type="presParOf" srcId="{2D3D478E-C5E7-4C75-8EE5-A1D4BD388D78}" destId="{F297B1D7-0505-40CC-B1A3-4B3AE3199270}" srcOrd="0" destOrd="0" presId="urn:microsoft.com/office/officeart/2005/8/layout/orgChart1"/>
    <dgm:cxn modelId="{6FF795FD-8335-4330-AFDC-C0F83DD04382}" type="presParOf" srcId="{F297B1D7-0505-40CC-B1A3-4B3AE3199270}" destId="{C0BAB1DB-4122-412F-BC3D-6E24A5BE3DE2}" srcOrd="0" destOrd="0" presId="urn:microsoft.com/office/officeart/2005/8/layout/orgChart1"/>
    <dgm:cxn modelId="{59F40DB4-A24E-402E-BF08-98943A88E15A}" type="presParOf" srcId="{F297B1D7-0505-40CC-B1A3-4B3AE3199270}" destId="{77C48934-A65C-43AC-B10F-0F66E0572953}" srcOrd="1" destOrd="0" presId="urn:microsoft.com/office/officeart/2005/8/layout/orgChart1"/>
    <dgm:cxn modelId="{38BE8D2B-1962-4C55-9D45-37F8A3D95C77}" type="presParOf" srcId="{2D3D478E-C5E7-4C75-8EE5-A1D4BD388D78}" destId="{6F6D4AB7-8163-40D6-B34A-35B83CF9CBAA}" srcOrd="1" destOrd="0" presId="urn:microsoft.com/office/officeart/2005/8/layout/orgChart1"/>
    <dgm:cxn modelId="{F70702AB-AC99-4E30-B7D9-BC45FF9EFEE9}" type="presParOf" srcId="{2D3D478E-C5E7-4C75-8EE5-A1D4BD388D78}" destId="{E512143E-F9C3-4BFC-A442-62EED5C7D1DF}" srcOrd="2" destOrd="0" presId="urn:microsoft.com/office/officeart/2005/8/layout/orgChart1"/>
    <dgm:cxn modelId="{A2E587D0-49AE-4799-BB83-D3006293C0A8}" type="presParOf" srcId="{C72E3F5F-BB9B-49E3-B529-CF8F2853641F}" destId="{24F61555-95F0-48A7-8F72-0BB4E9FEC696}" srcOrd="2" destOrd="0" presId="urn:microsoft.com/office/officeart/2005/8/layout/orgChart1"/>
    <dgm:cxn modelId="{82B71EFE-83E1-4D17-9622-F5446DF906CC}" type="presParOf" srcId="{C72E3F5F-BB9B-49E3-B529-CF8F2853641F}" destId="{A16A6993-014A-44BA-A9DC-43BA00017D48}" srcOrd="3" destOrd="0" presId="urn:microsoft.com/office/officeart/2005/8/layout/orgChart1"/>
    <dgm:cxn modelId="{A9450E16-B6EF-406E-92D6-AF14C5CF5559}" type="presParOf" srcId="{A16A6993-014A-44BA-A9DC-43BA00017D48}" destId="{6BE0D6A8-A8B1-4398-8B2E-997176FF37B1}" srcOrd="0" destOrd="0" presId="urn:microsoft.com/office/officeart/2005/8/layout/orgChart1"/>
    <dgm:cxn modelId="{1C23C674-4092-4E0C-8996-903DCACBEB44}" type="presParOf" srcId="{6BE0D6A8-A8B1-4398-8B2E-997176FF37B1}" destId="{9511B6FC-7880-44A2-A8F6-E3827D8B4C47}" srcOrd="0" destOrd="0" presId="urn:microsoft.com/office/officeart/2005/8/layout/orgChart1"/>
    <dgm:cxn modelId="{2A1866D1-5B24-47AE-B741-DA0CE07CFD70}" type="presParOf" srcId="{6BE0D6A8-A8B1-4398-8B2E-997176FF37B1}" destId="{AED1E67D-9356-45D2-B1BE-511856F144E2}" srcOrd="1" destOrd="0" presId="urn:microsoft.com/office/officeart/2005/8/layout/orgChart1"/>
    <dgm:cxn modelId="{50FB00A7-3D1E-4E68-B574-96067EA44A16}" type="presParOf" srcId="{A16A6993-014A-44BA-A9DC-43BA00017D48}" destId="{4CA03ED0-3AA1-45DE-AC4F-39DC01094B05}" srcOrd="1" destOrd="0" presId="urn:microsoft.com/office/officeart/2005/8/layout/orgChart1"/>
    <dgm:cxn modelId="{97A949D8-8B5F-4487-82D2-E6945B8362F9}" type="presParOf" srcId="{A16A6993-014A-44BA-A9DC-43BA00017D48}" destId="{3A67651D-654B-418F-B3BA-B211CD8966D9}" srcOrd="2" destOrd="0" presId="urn:microsoft.com/office/officeart/2005/8/layout/orgChart1"/>
    <dgm:cxn modelId="{BE191C3F-8DF8-40A3-9C4E-FB080C40CAB9}" type="presParOf" srcId="{BF8E8E61-F71D-48EF-B935-67CCD9B4129B}" destId="{C87F77AF-55DE-4CAD-B492-1814E62ADD6E}" srcOrd="2" destOrd="0" presId="urn:microsoft.com/office/officeart/2005/8/layout/orgChart1"/>
    <dgm:cxn modelId="{EF67D06E-F14A-4F1B-878F-E856D397E690}" type="presParOf" srcId="{C87F77AF-55DE-4CAD-B492-1814E62ADD6E}" destId="{928A8FE2-FD68-4BF7-A39C-40791EA53395}" srcOrd="0" destOrd="0" presId="urn:microsoft.com/office/officeart/2005/8/layout/orgChart1"/>
    <dgm:cxn modelId="{93C0FD65-45E3-4AD1-B35F-49C6A66585EA}" type="presParOf" srcId="{C87F77AF-55DE-4CAD-B492-1814E62ADD6E}" destId="{1C89D8A3-CF85-4540-9D36-2B0C1D998E08}" srcOrd="1" destOrd="0" presId="urn:microsoft.com/office/officeart/2005/8/layout/orgChart1"/>
    <dgm:cxn modelId="{245D13C2-6002-4F91-A840-6513DEE0AFBC}" type="presParOf" srcId="{1C89D8A3-CF85-4540-9D36-2B0C1D998E08}" destId="{95E64E07-3DCE-4806-9E7F-7C2F375EC994}" srcOrd="0" destOrd="0" presId="urn:microsoft.com/office/officeart/2005/8/layout/orgChart1"/>
    <dgm:cxn modelId="{E4B72196-0344-40DA-B00E-C1653165491A}" type="presParOf" srcId="{95E64E07-3DCE-4806-9E7F-7C2F375EC994}" destId="{80F6F833-6618-4F30-9688-9516B1192341}" srcOrd="0" destOrd="0" presId="urn:microsoft.com/office/officeart/2005/8/layout/orgChart1"/>
    <dgm:cxn modelId="{BA318CA8-6CC1-4D30-A39D-3C886E9EE25A}" type="presParOf" srcId="{95E64E07-3DCE-4806-9E7F-7C2F375EC994}" destId="{2E017EBF-135A-4E39-AD9A-C5306DD69455}" srcOrd="1" destOrd="0" presId="urn:microsoft.com/office/officeart/2005/8/layout/orgChart1"/>
    <dgm:cxn modelId="{62709C34-C2AE-4E0E-967B-12F8CF9E152F}" type="presParOf" srcId="{1C89D8A3-CF85-4540-9D36-2B0C1D998E08}" destId="{07110995-B2D8-42D0-8633-A1D9579369DF}" srcOrd="1" destOrd="0" presId="urn:microsoft.com/office/officeart/2005/8/layout/orgChart1"/>
    <dgm:cxn modelId="{FB43A422-4E8F-40D6-BA27-2187B466A1A9}" type="presParOf" srcId="{1C89D8A3-CF85-4540-9D36-2B0C1D998E08}" destId="{D8DE59D6-6F2A-44CE-B937-A0DB5F0F7E81}" srcOrd="2" destOrd="0" presId="urn:microsoft.com/office/officeart/2005/8/layout/orgChart1"/>
    <dgm:cxn modelId="{51EEA711-BE61-4877-9EC6-929BEB78F856}" type="presParOf" srcId="{58A0BBEA-15FF-42ED-A525-B4887790D7BD}" destId="{B63D68B7-1799-4E15-BDA5-461786D954A7}" srcOrd="2" destOrd="0" presId="urn:microsoft.com/office/officeart/2005/8/layout/orgChart1"/>
    <dgm:cxn modelId="{50B48E29-AEC1-43F3-9A50-B365EE6C7188}" type="presParOf" srcId="{0B42E442-C7F8-4A82-992E-0B52357B5E95}" destId="{ADF07B9C-C42E-47C5-8D51-B5A21F2DFE03}" srcOrd="2" destOrd="0" presId="urn:microsoft.com/office/officeart/2005/8/layout/orgChart1"/>
    <dgm:cxn modelId="{9D2C56F0-9F8D-49BC-8590-C81C853A393D}" type="presParOf" srcId="{0B42E442-C7F8-4A82-992E-0B52357B5E95}" destId="{BE1AE9A0-72E2-49B6-B7F2-B1F832C87F01}" srcOrd="3" destOrd="0" presId="urn:microsoft.com/office/officeart/2005/8/layout/orgChart1"/>
    <dgm:cxn modelId="{3E980204-3276-4043-A140-81DB16732A59}" type="presParOf" srcId="{BE1AE9A0-72E2-49B6-B7F2-B1F832C87F01}" destId="{B38AE5BF-D9EA-4F27-98B2-ADBB5DF139A0}" srcOrd="0" destOrd="0" presId="urn:microsoft.com/office/officeart/2005/8/layout/orgChart1"/>
    <dgm:cxn modelId="{D6A77508-3177-49A6-995A-56E6170C8A75}" type="presParOf" srcId="{B38AE5BF-D9EA-4F27-98B2-ADBB5DF139A0}" destId="{FE25664F-958A-42C0-8E25-313D84A78CEF}" srcOrd="0" destOrd="0" presId="urn:microsoft.com/office/officeart/2005/8/layout/orgChart1"/>
    <dgm:cxn modelId="{534355E7-3215-4AF8-9B7B-05241220EE6F}" type="presParOf" srcId="{B38AE5BF-D9EA-4F27-98B2-ADBB5DF139A0}" destId="{581B692D-97AB-4688-9520-A3276F1A9DD9}" srcOrd="1" destOrd="0" presId="urn:microsoft.com/office/officeart/2005/8/layout/orgChart1"/>
    <dgm:cxn modelId="{73A6F279-FB1D-4F94-91DE-58ED8A9FB012}" type="presParOf" srcId="{BE1AE9A0-72E2-49B6-B7F2-B1F832C87F01}" destId="{8D40F56B-E40A-4F9E-8E19-48048537E110}" srcOrd="1" destOrd="0" presId="urn:microsoft.com/office/officeart/2005/8/layout/orgChart1"/>
    <dgm:cxn modelId="{3C448883-377A-4884-9390-BE676E38E0D7}" type="presParOf" srcId="{8D40F56B-E40A-4F9E-8E19-48048537E110}" destId="{E573D94D-940F-4FAE-9DCB-6C13738BBEB3}" srcOrd="0" destOrd="0" presId="urn:microsoft.com/office/officeart/2005/8/layout/orgChart1"/>
    <dgm:cxn modelId="{B4C58268-F691-4F50-8C83-50EDAD8852C2}" type="presParOf" srcId="{8D40F56B-E40A-4F9E-8E19-48048537E110}" destId="{C56F4210-DC47-448C-AECB-5F0883EF9546}" srcOrd="1" destOrd="0" presId="urn:microsoft.com/office/officeart/2005/8/layout/orgChart1"/>
    <dgm:cxn modelId="{50580EB5-DCC7-4773-ADDD-2677F2011068}" type="presParOf" srcId="{C56F4210-DC47-448C-AECB-5F0883EF9546}" destId="{51A76DFB-4C8D-4337-8B2D-FF5BF072A455}" srcOrd="0" destOrd="0" presId="urn:microsoft.com/office/officeart/2005/8/layout/orgChart1"/>
    <dgm:cxn modelId="{11EE0AEB-33EF-4EC8-9A67-41D3CE5E5266}" type="presParOf" srcId="{51A76DFB-4C8D-4337-8B2D-FF5BF072A455}" destId="{100B13A3-7DAC-4184-A8D5-B2F7532327FC}" srcOrd="0" destOrd="0" presId="urn:microsoft.com/office/officeart/2005/8/layout/orgChart1"/>
    <dgm:cxn modelId="{D3523A6D-A5B6-409C-983E-D8A72B1A26CB}" type="presParOf" srcId="{51A76DFB-4C8D-4337-8B2D-FF5BF072A455}" destId="{B4DC6CDE-68FC-4745-8193-83AEF16534E1}" srcOrd="1" destOrd="0" presId="urn:microsoft.com/office/officeart/2005/8/layout/orgChart1"/>
    <dgm:cxn modelId="{530C3BFE-0B4A-4296-BE89-6FB129085F65}" type="presParOf" srcId="{C56F4210-DC47-448C-AECB-5F0883EF9546}" destId="{58BCE8E2-DFB5-4856-BEEF-DCAC49827089}" srcOrd="1" destOrd="0" presId="urn:microsoft.com/office/officeart/2005/8/layout/orgChart1"/>
    <dgm:cxn modelId="{678DABB4-C2A0-4DAC-BBEA-9168711BD08C}" type="presParOf" srcId="{58BCE8E2-DFB5-4856-BEEF-DCAC49827089}" destId="{66DFB541-6F9F-41C1-814E-F8E1008B4D3E}" srcOrd="0" destOrd="0" presId="urn:microsoft.com/office/officeart/2005/8/layout/orgChart1"/>
    <dgm:cxn modelId="{F1BE116E-FFE1-4D77-9DDF-C31B56508FA9}" type="presParOf" srcId="{58BCE8E2-DFB5-4856-BEEF-DCAC49827089}" destId="{DB3C03CA-81AD-4FBA-9672-7FA04ABF7779}" srcOrd="1" destOrd="0" presId="urn:microsoft.com/office/officeart/2005/8/layout/orgChart1"/>
    <dgm:cxn modelId="{16DD2855-CBEA-4092-9961-131DCC9CD6AB}" type="presParOf" srcId="{DB3C03CA-81AD-4FBA-9672-7FA04ABF7779}" destId="{D73252B0-7864-448F-B499-CEE334239E0B}" srcOrd="0" destOrd="0" presId="urn:microsoft.com/office/officeart/2005/8/layout/orgChart1"/>
    <dgm:cxn modelId="{8A67669C-D811-48F9-8770-B43401351249}" type="presParOf" srcId="{D73252B0-7864-448F-B499-CEE334239E0B}" destId="{C739F8E0-1533-4C4C-8A26-F388568A3099}" srcOrd="0" destOrd="0" presId="urn:microsoft.com/office/officeart/2005/8/layout/orgChart1"/>
    <dgm:cxn modelId="{0238ABF9-9481-4CE2-A70D-98B7F471E104}" type="presParOf" srcId="{D73252B0-7864-448F-B499-CEE334239E0B}" destId="{3E3E3E79-C6B2-4276-9988-56395A22BF0E}" srcOrd="1" destOrd="0" presId="urn:microsoft.com/office/officeart/2005/8/layout/orgChart1"/>
    <dgm:cxn modelId="{050ADE72-A446-47C1-966A-428B587D0D06}" type="presParOf" srcId="{DB3C03CA-81AD-4FBA-9672-7FA04ABF7779}" destId="{F6449381-4184-4357-B370-269AC6260F8B}" srcOrd="1" destOrd="0" presId="urn:microsoft.com/office/officeart/2005/8/layout/orgChart1"/>
    <dgm:cxn modelId="{ED3401B9-7132-4D90-9351-CB7033D5F003}" type="presParOf" srcId="{DB3C03CA-81AD-4FBA-9672-7FA04ABF7779}" destId="{E899A9E7-814D-4586-8902-D157698DBBA9}" srcOrd="2" destOrd="0" presId="urn:microsoft.com/office/officeart/2005/8/layout/orgChart1"/>
    <dgm:cxn modelId="{57630210-B33B-4747-903C-07625C1A02BE}" type="presParOf" srcId="{58BCE8E2-DFB5-4856-BEEF-DCAC49827089}" destId="{959391F8-81F9-41B4-B7B9-B696F74A02C8}" srcOrd="2" destOrd="0" presId="urn:microsoft.com/office/officeart/2005/8/layout/orgChart1"/>
    <dgm:cxn modelId="{1F4BC860-C2E7-4ADE-B471-AAEF0A3BC1ED}" type="presParOf" srcId="{58BCE8E2-DFB5-4856-BEEF-DCAC49827089}" destId="{DD57C60C-23A1-400D-942B-D83C836AFF23}" srcOrd="3" destOrd="0" presId="urn:microsoft.com/office/officeart/2005/8/layout/orgChart1"/>
    <dgm:cxn modelId="{2CD599B4-E719-40A0-9CF3-9596367EB4EE}" type="presParOf" srcId="{DD57C60C-23A1-400D-942B-D83C836AFF23}" destId="{8FE8A263-45D4-4A9C-8558-830CA913CBCD}" srcOrd="0" destOrd="0" presId="urn:microsoft.com/office/officeart/2005/8/layout/orgChart1"/>
    <dgm:cxn modelId="{12452025-BEF6-45D8-8260-32D8FD0CF197}" type="presParOf" srcId="{8FE8A263-45D4-4A9C-8558-830CA913CBCD}" destId="{EE8A1558-B3D3-4AF8-9854-F8FE0B5494FA}" srcOrd="0" destOrd="0" presId="urn:microsoft.com/office/officeart/2005/8/layout/orgChart1"/>
    <dgm:cxn modelId="{46FA536F-C2F1-4159-BFF2-5203FCCCE1A6}" type="presParOf" srcId="{8FE8A263-45D4-4A9C-8558-830CA913CBCD}" destId="{2D13589A-621B-439E-8C0B-EBB9D1628D37}" srcOrd="1" destOrd="0" presId="urn:microsoft.com/office/officeart/2005/8/layout/orgChart1"/>
    <dgm:cxn modelId="{745D91A8-45CC-4988-BCC1-2ABF656CEAE0}" type="presParOf" srcId="{DD57C60C-23A1-400D-942B-D83C836AFF23}" destId="{297FE4EE-D29F-432A-9886-9B730F1406C7}" srcOrd="1" destOrd="0" presId="urn:microsoft.com/office/officeart/2005/8/layout/orgChart1"/>
    <dgm:cxn modelId="{B304464D-6950-4063-AE8C-157375104D40}" type="presParOf" srcId="{DD57C60C-23A1-400D-942B-D83C836AFF23}" destId="{FBAA5586-791A-4365-BDCA-5D2F55C18CB1}" srcOrd="2" destOrd="0" presId="urn:microsoft.com/office/officeart/2005/8/layout/orgChart1"/>
    <dgm:cxn modelId="{7E87A9FA-6344-413F-9127-3104CC2834F9}" type="presParOf" srcId="{C56F4210-DC47-448C-AECB-5F0883EF9546}" destId="{1F005A2C-B728-48BE-8B9F-48830B419DFA}" srcOrd="2" destOrd="0" presId="urn:microsoft.com/office/officeart/2005/8/layout/orgChart1"/>
    <dgm:cxn modelId="{335DB780-8432-4D34-AF17-AED3C48F727F}" type="presParOf" srcId="{BE1AE9A0-72E2-49B6-B7F2-B1F832C87F01}" destId="{E6530AEF-B367-4B17-87EB-FED7B436A34D}" srcOrd="2" destOrd="0" presId="urn:microsoft.com/office/officeart/2005/8/layout/orgChart1"/>
    <dgm:cxn modelId="{848FAA48-FA87-4885-970A-A69EC49B9818}" type="presParOf" srcId="{0B42E442-C7F8-4A82-992E-0B52357B5E95}" destId="{3B31CF7D-7F40-4C10-BF93-5D3B4E9787D6}" srcOrd="4" destOrd="0" presId="urn:microsoft.com/office/officeart/2005/8/layout/orgChart1"/>
    <dgm:cxn modelId="{44378CA2-E31F-4263-A16B-FB2BD65E5246}" type="presParOf" srcId="{0B42E442-C7F8-4A82-992E-0B52357B5E95}" destId="{E1ADCB20-9FF3-42E3-A4B9-697775DF79D9}" srcOrd="5" destOrd="0" presId="urn:microsoft.com/office/officeart/2005/8/layout/orgChart1"/>
    <dgm:cxn modelId="{F7E5C377-1BD2-482B-B9A1-E72CCFFC5B88}" type="presParOf" srcId="{E1ADCB20-9FF3-42E3-A4B9-697775DF79D9}" destId="{4908515C-A565-4613-9CA8-20DFBAFC90E6}" srcOrd="0" destOrd="0" presId="urn:microsoft.com/office/officeart/2005/8/layout/orgChart1"/>
    <dgm:cxn modelId="{F460A6DA-7908-4176-B120-45678B65312D}" type="presParOf" srcId="{4908515C-A565-4613-9CA8-20DFBAFC90E6}" destId="{61F925A8-CD6E-4528-9B5F-487544C44CEC}" srcOrd="0" destOrd="0" presId="urn:microsoft.com/office/officeart/2005/8/layout/orgChart1"/>
    <dgm:cxn modelId="{A02D4EBA-153A-445F-976C-42F79ADB6C01}" type="presParOf" srcId="{4908515C-A565-4613-9CA8-20DFBAFC90E6}" destId="{980D1E92-AE83-4255-84C3-1BC67A27E7E8}" srcOrd="1" destOrd="0" presId="urn:microsoft.com/office/officeart/2005/8/layout/orgChart1"/>
    <dgm:cxn modelId="{CA12A205-1AC1-4A99-B010-0878DA41647F}" type="presParOf" srcId="{E1ADCB20-9FF3-42E3-A4B9-697775DF79D9}" destId="{4FCC3060-D600-471F-8E03-79EEE32E8C55}" srcOrd="1" destOrd="0" presId="urn:microsoft.com/office/officeart/2005/8/layout/orgChart1"/>
    <dgm:cxn modelId="{1587D037-C949-478D-863A-9948F9F75538}" type="presParOf" srcId="{4FCC3060-D600-471F-8E03-79EEE32E8C55}" destId="{62A31C62-FFB5-40E5-99E6-C7D5A73E69F0}" srcOrd="0" destOrd="0" presId="urn:microsoft.com/office/officeart/2005/8/layout/orgChart1"/>
    <dgm:cxn modelId="{E6227BAD-3EDA-478B-94A1-500E9DBDBE26}" type="presParOf" srcId="{4FCC3060-D600-471F-8E03-79EEE32E8C55}" destId="{328F8DE0-771B-4FFE-B915-9C5CA6DA20DE}" srcOrd="1" destOrd="0" presId="urn:microsoft.com/office/officeart/2005/8/layout/orgChart1"/>
    <dgm:cxn modelId="{31835207-483D-43E0-AEBD-F50A185E1679}" type="presParOf" srcId="{328F8DE0-771B-4FFE-B915-9C5CA6DA20DE}" destId="{3ED55A9F-69F1-4322-B040-F927EF9ADB6E}" srcOrd="0" destOrd="0" presId="urn:microsoft.com/office/officeart/2005/8/layout/orgChart1"/>
    <dgm:cxn modelId="{59D8D1CC-59E7-4B7B-8033-65461E8C4EBD}" type="presParOf" srcId="{3ED55A9F-69F1-4322-B040-F927EF9ADB6E}" destId="{7869FEAB-3080-4B88-9B00-E86EA7D0BD22}" srcOrd="0" destOrd="0" presId="urn:microsoft.com/office/officeart/2005/8/layout/orgChart1"/>
    <dgm:cxn modelId="{E391F18E-B067-4B47-B752-D8FC4FB6C3A8}" type="presParOf" srcId="{3ED55A9F-69F1-4322-B040-F927EF9ADB6E}" destId="{F99ECA82-C452-4F0A-A8D6-647D7CB503FE}" srcOrd="1" destOrd="0" presId="urn:microsoft.com/office/officeart/2005/8/layout/orgChart1"/>
    <dgm:cxn modelId="{45C4297F-96E3-4367-9244-4D713BED3E3E}" type="presParOf" srcId="{328F8DE0-771B-4FFE-B915-9C5CA6DA20DE}" destId="{710D1380-DB2D-43AA-BB52-B37D03204A25}" srcOrd="1" destOrd="0" presId="urn:microsoft.com/office/officeart/2005/8/layout/orgChart1"/>
    <dgm:cxn modelId="{52BCA2B7-74F2-49DD-B3CE-BB1A517D7982}" type="presParOf" srcId="{710D1380-DB2D-43AA-BB52-B37D03204A25}" destId="{80EF3739-8115-447E-84A9-11A15B464F18}" srcOrd="0" destOrd="0" presId="urn:microsoft.com/office/officeart/2005/8/layout/orgChart1"/>
    <dgm:cxn modelId="{E940E9D9-ACF9-43F1-8107-63C9B7A63685}" type="presParOf" srcId="{710D1380-DB2D-43AA-BB52-B37D03204A25}" destId="{3567C7CC-6194-4750-9084-86C62358B2F8}" srcOrd="1" destOrd="0" presId="urn:microsoft.com/office/officeart/2005/8/layout/orgChart1"/>
    <dgm:cxn modelId="{7BC46A6F-2E96-4A7C-96F1-AB23DFE7B7D8}" type="presParOf" srcId="{3567C7CC-6194-4750-9084-86C62358B2F8}" destId="{C5506D63-010A-42EF-B5AD-92FA00765DF8}" srcOrd="0" destOrd="0" presId="urn:microsoft.com/office/officeart/2005/8/layout/orgChart1"/>
    <dgm:cxn modelId="{045200EF-0A3D-4839-A27B-53DFCD4C6294}" type="presParOf" srcId="{C5506D63-010A-42EF-B5AD-92FA00765DF8}" destId="{DD7341DA-FD33-4A8C-B34A-DEBC38312B2D}" srcOrd="0" destOrd="0" presId="urn:microsoft.com/office/officeart/2005/8/layout/orgChart1"/>
    <dgm:cxn modelId="{538830C3-91BB-4307-8971-F3CAB2D4F93B}" type="presParOf" srcId="{C5506D63-010A-42EF-B5AD-92FA00765DF8}" destId="{0A557FF2-2E6E-46CC-B7C9-DCDDCBEC1F5D}" srcOrd="1" destOrd="0" presId="urn:microsoft.com/office/officeart/2005/8/layout/orgChart1"/>
    <dgm:cxn modelId="{B050A93B-AC46-4FCD-BCA4-55E22DB8FEB3}" type="presParOf" srcId="{3567C7CC-6194-4750-9084-86C62358B2F8}" destId="{6C3DF6F6-9FB6-407B-8D26-8E9F5CFB39AF}" srcOrd="1" destOrd="0" presId="urn:microsoft.com/office/officeart/2005/8/layout/orgChart1"/>
    <dgm:cxn modelId="{CFC6680F-E4E8-421A-9B83-BC6D2FD2F4AE}" type="presParOf" srcId="{3567C7CC-6194-4750-9084-86C62358B2F8}" destId="{48037C32-0173-4559-A784-D0FE23DE3132}" srcOrd="2" destOrd="0" presId="urn:microsoft.com/office/officeart/2005/8/layout/orgChart1"/>
    <dgm:cxn modelId="{F067991B-9D7D-47C3-836A-BB2CCACD56EE}" type="presParOf" srcId="{710D1380-DB2D-43AA-BB52-B37D03204A25}" destId="{A8A198B0-2780-4A54-9C7C-BF873096059B}" srcOrd="2" destOrd="0" presId="urn:microsoft.com/office/officeart/2005/8/layout/orgChart1"/>
    <dgm:cxn modelId="{79340B09-6FF9-4EA8-8331-68830945CB1B}" type="presParOf" srcId="{710D1380-DB2D-43AA-BB52-B37D03204A25}" destId="{D5A546B8-921E-4C53-B847-9D3E2ADAFE6B}" srcOrd="3" destOrd="0" presId="urn:microsoft.com/office/officeart/2005/8/layout/orgChart1"/>
    <dgm:cxn modelId="{5D06C774-5872-4A75-ADAD-4029494734F7}" type="presParOf" srcId="{D5A546B8-921E-4C53-B847-9D3E2ADAFE6B}" destId="{E6F91332-D4A5-493C-AB35-E603FBDC2826}" srcOrd="0" destOrd="0" presId="urn:microsoft.com/office/officeart/2005/8/layout/orgChart1"/>
    <dgm:cxn modelId="{7CB7E76C-8C29-474A-920C-772E0550DCCF}" type="presParOf" srcId="{E6F91332-D4A5-493C-AB35-E603FBDC2826}" destId="{7F28C23C-B197-4623-80E8-10C114766AF0}" srcOrd="0" destOrd="0" presId="urn:microsoft.com/office/officeart/2005/8/layout/orgChart1"/>
    <dgm:cxn modelId="{35D6BF97-4902-472C-8109-4F5D7901125F}" type="presParOf" srcId="{E6F91332-D4A5-493C-AB35-E603FBDC2826}" destId="{411A667F-D29B-45D7-BED5-BBC6153D573F}" srcOrd="1" destOrd="0" presId="urn:microsoft.com/office/officeart/2005/8/layout/orgChart1"/>
    <dgm:cxn modelId="{7D317DD0-554D-4062-AC5F-5D52F4365961}" type="presParOf" srcId="{D5A546B8-921E-4C53-B847-9D3E2ADAFE6B}" destId="{8A22D3BA-F757-4558-B45F-A75F7AA8D552}" srcOrd="1" destOrd="0" presId="urn:microsoft.com/office/officeart/2005/8/layout/orgChart1"/>
    <dgm:cxn modelId="{265EB306-3AE7-4B5D-800B-01D3839D3270}" type="presParOf" srcId="{D5A546B8-921E-4C53-B847-9D3E2ADAFE6B}" destId="{553E89D0-24A5-429F-8267-A2DCE0E35430}" srcOrd="2" destOrd="0" presId="urn:microsoft.com/office/officeart/2005/8/layout/orgChart1"/>
    <dgm:cxn modelId="{D27B169C-D3E8-4C5C-A78A-CD2156E15021}" type="presParOf" srcId="{328F8DE0-771B-4FFE-B915-9C5CA6DA20DE}" destId="{315996E8-AA80-4645-ACEF-B6EE23D9B1C6}" srcOrd="2" destOrd="0" presId="urn:microsoft.com/office/officeart/2005/8/layout/orgChart1"/>
    <dgm:cxn modelId="{05FFFF00-77C3-4E87-B09D-BADB9FAD117C}" type="presParOf" srcId="{315996E8-AA80-4645-ACEF-B6EE23D9B1C6}" destId="{B3B0A0E3-B967-4729-BFCB-C92993986E25}" srcOrd="0" destOrd="0" presId="urn:microsoft.com/office/officeart/2005/8/layout/orgChart1"/>
    <dgm:cxn modelId="{C3DBA87F-4EC0-492B-86E1-BDF3C58AA229}" type="presParOf" srcId="{315996E8-AA80-4645-ACEF-B6EE23D9B1C6}" destId="{1D52FDB8-2148-42B5-A97F-0D2FBF10208A}" srcOrd="1" destOrd="0" presId="urn:microsoft.com/office/officeart/2005/8/layout/orgChart1"/>
    <dgm:cxn modelId="{288B902B-135E-483E-81E5-06DA1BA709D0}" type="presParOf" srcId="{1D52FDB8-2148-42B5-A97F-0D2FBF10208A}" destId="{C8350BA0-52E5-45DE-A37C-1E4AD071A701}" srcOrd="0" destOrd="0" presId="urn:microsoft.com/office/officeart/2005/8/layout/orgChart1"/>
    <dgm:cxn modelId="{86FB6F48-603B-4DED-A8F5-2CF5B554F78D}" type="presParOf" srcId="{C8350BA0-52E5-45DE-A37C-1E4AD071A701}" destId="{A4855ADC-E6BD-4407-8794-82E7BF47280B}" srcOrd="0" destOrd="0" presId="urn:microsoft.com/office/officeart/2005/8/layout/orgChart1"/>
    <dgm:cxn modelId="{52C7325A-E26A-4216-826F-53B09BC10631}" type="presParOf" srcId="{C8350BA0-52E5-45DE-A37C-1E4AD071A701}" destId="{144C0128-0748-460D-8F26-A5C7ECEBBFE5}" srcOrd="1" destOrd="0" presId="urn:microsoft.com/office/officeart/2005/8/layout/orgChart1"/>
    <dgm:cxn modelId="{C0E16B27-C880-4ADF-B4BF-4E39F58FF2DF}" type="presParOf" srcId="{1D52FDB8-2148-42B5-A97F-0D2FBF10208A}" destId="{65CBE159-51F6-4C83-869B-B9F9D827F820}" srcOrd="1" destOrd="0" presId="urn:microsoft.com/office/officeart/2005/8/layout/orgChart1"/>
    <dgm:cxn modelId="{51D178A0-FF3B-40CA-B668-B57DD5EE0C5E}" type="presParOf" srcId="{1D52FDB8-2148-42B5-A97F-0D2FBF10208A}" destId="{0559CB81-40BB-4087-B79C-E9DEA3CF2279}" srcOrd="2" destOrd="0" presId="urn:microsoft.com/office/officeart/2005/8/layout/orgChart1"/>
    <dgm:cxn modelId="{E0DD1E2C-CC31-4158-AA78-57EA18816E60}" type="presParOf" srcId="{E1ADCB20-9FF3-42E3-A4B9-697775DF79D9}" destId="{5EE0D38F-28FF-44D3-A6DA-5036A50223F2}" srcOrd="2" destOrd="0" presId="urn:microsoft.com/office/officeart/2005/8/layout/orgChart1"/>
    <dgm:cxn modelId="{1CE1D113-E144-46E6-8F9B-7FC9E0336728}" type="presParOf" srcId="{0B42E442-C7F8-4A82-992E-0B52357B5E95}" destId="{9FAEFA9F-ACC4-40EB-BAF0-54A8ABD5738F}" srcOrd="6" destOrd="0" presId="urn:microsoft.com/office/officeart/2005/8/layout/orgChart1"/>
    <dgm:cxn modelId="{0A4E30C2-3AA8-4551-AEF2-BC3CDB429933}" type="presParOf" srcId="{0B42E442-C7F8-4A82-992E-0B52357B5E95}" destId="{E9F1179F-ECDA-417C-A6DD-A1998CD53B17}" srcOrd="7" destOrd="0" presId="urn:microsoft.com/office/officeart/2005/8/layout/orgChart1"/>
    <dgm:cxn modelId="{9D2E16F9-42A0-482F-92F0-16776D15FE57}" type="presParOf" srcId="{E9F1179F-ECDA-417C-A6DD-A1998CD53B17}" destId="{9ED1B382-2DB1-4F2B-8CE8-40FFA9DA191A}" srcOrd="0" destOrd="0" presId="urn:microsoft.com/office/officeart/2005/8/layout/orgChart1"/>
    <dgm:cxn modelId="{185CDAF7-5B0B-4334-A322-075DA638D265}" type="presParOf" srcId="{9ED1B382-2DB1-4F2B-8CE8-40FFA9DA191A}" destId="{2440F94E-3C8A-46F9-9E16-5F015BF84436}" srcOrd="0" destOrd="0" presId="urn:microsoft.com/office/officeart/2005/8/layout/orgChart1"/>
    <dgm:cxn modelId="{6D98DE8D-2B1A-4DF1-889D-85CA84D32101}" type="presParOf" srcId="{9ED1B382-2DB1-4F2B-8CE8-40FFA9DA191A}" destId="{579F279C-AE54-47CA-95B8-7F0B58C4284E}" srcOrd="1" destOrd="0" presId="urn:microsoft.com/office/officeart/2005/8/layout/orgChart1"/>
    <dgm:cxn modelId="{4D18CAD2-4A3F-4B6B-9839-FD32255FBC81}" type="presParOf" srcId="{E9F1179F-ECDA-417C-A6DD-A1998CD53B17}" destId="{E8C7E4FE-4F99-4C7C-B006-9BDD9FE26380}" srcOrd="1" destOrd="0" presId="urn:microsoft.com/office/officeart/2005/8/layout/orgChart1"/>
    <dgm:cxn modelId="{776A94D8-A22A-40E6-A034-3E65B9ED4D04}" type="presParOf" srcId="{E8C7E4FE-4F99-4C7C-B006-9BDD9FE26380}" destId="{B6FA03E8-8BD3-4DB3-9386-5A63D06EB00B}" srcOrd="0" destOrd="0" presId="urn:microsoft.com/office/officeart/2005/8/layout/orgChart1"/>
    <dgm:cxn modelId="{6FB12395-D8DC-4404-BF9B-B8909AAF72F0}" type="presParOf" srcId="{E8C7E4FE-4F99-4C7C-B006-9BDD9FE26380}" destId="{73932111-2E83-499D-B009-8F23F1F5EA20}" srcOrd="1" destOrd="0" presId="urn:microsoft.com/office/officeart/2005/8/layout/orgChart1"/>
    <dgm:cxn modelId="{1859C2F2-6629-40DD-AF3A-A506D0AA4A39}" type="presParOf" srcId="{73932111-2E83-499D-B009-8F23F1F5EA20}" destId="{49DBACD5-F441-4E85-9F5A-FD77BC510163}" srcOrd="0" destOrd="0" presId="urn:microsoft.com/office/officeart/2005/8/layout/orgChart1"/>
    <dgm:cxn modelId="{CFCDEB40-9DD7-4239-88B1-DC9BB45E8AB5}" type="presParOf" srcId="{49DBACD5-F441-4E85-9F5A-FD77BC510163}" destId="{973E7C91-28F1-49FA-8FFB-F2BA46056BA7}" srcOrd="0" destOrd="0" presId="urn:microsoft.com/office/officeart/2005/8/layout/orgChart1"/>
    <dgm:cxn modelId="{F82B3ECE-5CA9-48CE-AC48-76C2ACF24476}" type="presParOf" srcId="{49DBACD5-F441-4E85-9F5A-FD77BC510163}" destId="{B90331AC-86B4-40F7-8E4D-64394538597E}" srcOrd="1" destOrd="0" presId="urn:microsoft.com/office/officeart/2005/8/layout/orgChart1"/>
    <dgm:cxn modelId="{26663274-2661-41A4-A391-89B56266793B}" type="presParOf" srcId="{73932111-2E83-499D-B009-8F23F1F5EA20}" destId="{B46240A9-4C42-4E02-AD48-981FA05B3277}" srcOrd="1" destOrd="0" presId="urn:microsoft.com/office/officeart/2005/8/layout/orgChart1"/>
    <dgm:cxn modelId="{FD7F6B73-894B-46C9-B36A-D7B5BC431031}" type="presParOf" srcId="{B46240A9-4C42-4E02-AD48-981FA05B3277}" destId="{AB91EFFA-1CB0-4F67-8341-0FA51E2B49A7}" srcOrd="0" destOrd="0" presId="urn:microsoft.com/office/officeart/2005/8/layout/orgChart1"/>
    <dgm:cxn modelId="{AF2FE528-6B3A-4EF5-9985-CE64E036E5CF}" type="presParOf" srcId="{B46240A9-4C42-4E02-AD48-981FA05B3277}" destId="{B8FC2F0E-0719-4CED-A8C0-11B538AA7563}" srcOrd="1" destOrd="0" presId="urn:microsoft.com/office/officeart/2005/8/layout/orgChart1"/>
    <dgm:cxn modelId="{F6D2994A-432A-4A5B-816E-46DA783045F9}" type="presParOf" srcId="{B8FC2F0E-0719-4CED-A8C0-11B538AA7563}" destId="{0FD517DF-6881-4A41-A554-E0111B5784AB}" srcOrd="0" destOrd="0" presId="urn:microsoft.com/office/officeart/2005/8/layout/orgChart1"/>
    <dgm:cxn modelId="{293ACFA6-0B7F-407E-AE84-69F66F805178}" type="presParOf" srcId="{0FD517DF-6881-4A41-A554-E0111B5784AB}" destId="{9AFE4A08-F407-4D22-88D2-17DB3DD0154A}" srcOrd="0" destOrd="0" presId="urn:microsoft.com/office/officeart/2005/8/layout/orgChart1"/>
    <dgm:cxn modelId="{7250432B-CBEE-4FA5-8AAF-ADC6641487C6}" type="presParOf" srcId="{0FD517DF-6881-4A41-A554-E0111B5784AB}" destId="{576D1A4D-D20C-4A60-A8F9-25F87EB4FC26}" srcOrd="1" destOrd="0" presId="urn:microsoft.com/office/officeart/2005/8/layout/orgChart1"/>
    <dgm:cxn modelId="{4C8BA3E8-5630-4990-8837-F9F4E15AA190}" type="presParOf" srcId="{B8FC2F0E-0719-4CED-A8C0-11B538AA7563}" destId="{1540A1E3-E72D-49AA-B3E5-1DB793EAF4F3}" srcOrd="1" destOrd="0" presId="urn:microsoft.com/office/officeart/2005/8/layout/orgChart1"/>
    <dgm:cxn modelId="{DCA72446-3490-4C6F-ABB1-E3771EEE8C19}" type="presParOf" srcId="{B8FC2F0E-0719-4CED-A8C0-11B538AA7563}" destId="{B4336883-4603-4EAC-BA82-FFDB2F968FB8}" srcOrd="2" destOrd="0" presId="urn:microsoft.com/office/officeart/2005/8/layout/orgChart1"/>
    <dgm:cxn modelId="{C31D6474-B91B-4C98-91D7-4183DF8DD3AA}" type="presParOf" srcId="{B46240A9-4C42-4E02-AD48-981FA05B3277}" destId="{D4927274-1CF1-4565-AD10-5404B2239772}" srcOrd="2" destOrd="0" presId="urn:microsoft.com/office/officeart/2005/8/layout/orgChart1"/>
    <dgm:cxn modelId="{2FB8195D-27D2-4CED-9FFD-5312758BFD6C}" type="presParOf" srcId="{B46240A9-4C42-4E02-AD48-981FA05B3277}" destId="{8DACD3DF-A80F-453F-8058-8AF45EE86A39}" srcOrd="3" destOrd="0" presId="urn:microsoft.com/office/officeart/2005/8/layout/orgChart1"/>
    <dgm:cxn modelId="{8DEAD3C3-68E4-4BF2-81EC-A6667FEB88FB}" type="presParOf" srcId="{8DACD3DF-A80F-453F-8058-8AF45EE86A39}" destId="{CBE0C9F9-D26E-488E-BFDE-4D50FB6D9020}" srcOrd="0" destOrd="0" presId="urn:microsoft.com/office/officeart/2005/8/layout/orgChart1"/>
    <dgm:cxn modelId="{41E44A44-1A00-41BF-885A-6D1585C47473}" type="presParOf" srcId="{CBE0C9F9-D26E-488E-BFDE-4D50FB6D9020}" destId="{77929724-3956-43B8-9CC5-29F02F795542}" srcOrd="0" destOrd="0" presId="urn:microsoft.com/office/officeart/2005/8/layout/orgChart1"/>
    <dgm:cxn modelId="{612571EE-187D-4C9C-B38B-768ABEEAE527}" type="presParOf" srcId="{CBE0C9F9-D26E-488E-BFDE-4D50FB6D9020}" destId="{EAAE281B-9D17-4F47-B78A-A99539529C4B}" srcOrd="1" destOrd="0" presId="urn:microsoft.com/office/officeart/2005/8/layout/orgChart1"/>
    <dgm:cxn modelId="{5A356803-9082-42BC-91B8-05F26921718F}" type="presParOf" srcId="{8DACD3DF-A80F-453F-8058-8AF45EE86A39}" destId="{84B90811-DCA4-4E7B-99C2-8E047961CFB1}" srcOrd="1" destOrd="0" presId="urn:microsoft.com/office/officeart/2005/8/layout/orgChart1"/>
    <dgm:cxn modelId="{F462814C-A965-4BF3-86C1-1086D83966EC}" type="presParOf" srcId="{8DACD3DF-A80F-453F-8058-8AF45EE86A39}" destId="{0DF1BAF8-4A0A-484C-A4C9-650156A8A30B}" srcOrd="2" destOrd="0" presId="urn:microsoft.com/office/officeart/2005/8/layout/orgChart1"/>
    <dgm:cxn modelId="{BD31631B-F873-4D9D-9B2D-29987CFBDB22}" type="presParOf" srcId="{73932111-2E83-499D-B009-8F23F1F5EA20}" destId="{83638B95-EF04-4A25-8FFF-4A2784EE6700}" srcOrd="2" destOrd="0" presId="urn:microsoft.com/office/officeart/2005/8/layout/orgChart1"/>
    <dgm:cxn modelId="{417094D9-B44D-42A6-8820-C2E4F30FDC85}" type="presParOf" srcId="{83638B95-EF04-4A25-8FFF-4A2784EE6700}" destId="{753DE67B-7A68-44A2-AA09-CB3C39A7CA83}" srcOrd="0" destOrd="0" presId="urn:microsoft.com/office/officeart/2005/8/layout/orgChart1"/>
    <dgm:cxn modelId="{F7766D3C-1255-45E0-8042-5D418C7CD902}" type="presParOf" srcId="{83638B95-EF04-4A25-8FFF-4A2784EE6700}" destId="{8C0BDA18-042F-4484-BB06-9FD685ADD273}" srcOrd="1" destOrd="0" presId="urn:microsoft.com/office/officeart/2005/8/layout/orgChart1"/>
    <dgm:cxn modelId="{9BD04509-FB46-42C2-AC52-5A83273F2864}" type="presParOf" srcId="{8C0BDA18-042F-4484-BB06-9FD685ADD273}" destId="{E2169B85-8A6F-4ED6-81C0-D25CFD729637}" srcOrd="0" destOrd="0" presId="urn:microsoft.com/office/officeart/2005/8/layout/orgChart1"/>
    <dgm:cxn modelId="{063F4DB5-8338-4560-9FC0-2E75FA3C772A}" type="presParOf" srcId="{E2169B85-8A6F-4ED6-81C0-D25CFD729637}" destId="{F9DA8DB7-4213-4A21-BFD2-FDA2F1C50BE3}" srcOrd="0" destOrd="0" presId="urn:microsoft.com/office/officeart/2005/8/layout/orgChart1"/>
    <dgm:cxn modelId="{0A5F1705-0390-4B14-AC83-08BD5B53BD4A}" type="presParOf" srcId="{E2169B85-8A6F-4ED6-81C0-D25CFD729637}" destId="{BEC95BDA-3517-4E61-AD5C-3DDCD7F0CC7E}" srcOrd="1" destOrd="0" presId="urn:microsoft.com/office/officeart/2005/8/layout/orgChart1"/>
    <dgm:cxn modelId="{57EF6341-799A-43F4-93AA-C2545A753A08}" type="presParOf" srcId="{8C0BDA18-042F-4484-BB06-9FD685ADD273}" destId="{70EB4F2D-1327-4893-A059-98148F615485}" srcOrd="1" destOrd="0" presId="urn:microsoft.com/office/officeart/2005/8/layout/orgChart1"/>
    <dgm:cxn modelId="{5BCF95A6-BC34-4EF2-953E-48BC4AB463FD}" type="presParOf" srcId="{8C0BDA18-042F-4484-BB06-9FD685ADD273}" destId="{224202AB-88D7-4BD8-82C3-0CD654991E33}" srcOrd="2" destOrd="0" presId="urn:microsoft.com/office/officeart/2005/8/layout/orgChart1"/>
    <dgm:cxn modelId="{788D3E3F-91D6-48A1-830E-D8C5C43BF601}" type="presParOf" srcId="{E9F1179F-ECDA-417C-A6DD-A1998CD53B17}" destId="{68A6E6E5-319A-44BC-AE52-C3C67E1148DF}" srcOrd="2" destOrd="0" presId="urn:microsoft.com/office/officeart/2005/8/layout/orgChart1"/>
    <dgm:cxn modelId="{C7C7E13C-FC16-4051-9966-1DE1792ABDA3}" type="presParOf" srcId="{976C9A0A-92D9-4715-83F1-A8F03E64924F}" destId="{D2E96C69-D246-4BF9-B217-F76DC871DF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DE67B-7A68-44A2-AA09-CB3C39A7CA83}">
      <dsp:nvSpPr>
        <dsp:cNvPr id="0" name=""/>
        <dsp:cNvSpPr/>
      </dsp:nvSpPr>
      <dsp:spPr>
        <a:xfrm>
          <a:off x="1974046" y="2347743"/>
          <a:ext cx="136457" cy="584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437"/>
              </a:lnTo>
              <a:lnTo>
                <a:pt x="136457" y="584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27274-1CF1-4565-AD10-5404B2239772}">
      <dsp:nvSpPr>
        <dsp:cNvPr id="0" name=""/>
        <dsp:cNvSpPr/>
      </dsp:nvSpPr>
      <dsp:spPr>
        <a:xfrm>
          <a:off x="1974046" y="2347743"/>
          <a:ext cx="130932" cy="2977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7764"/>
              </a:lnTo>
              <a:lnTo>
                <a:pt x="130932" y="29777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1EFFA-1CB0-4F67-8341-0FA51E2B49A7}">
      <dsp:nvSpPr>
        <dsp:cNvPr id="0" name=""/>
        <dsp:cNvSpPr/>
      </dsp:nvSpPr>
      <dsp:spPr>
        <a:xfrm>
          <a:off x="1974046" y="2347743"/>
          <a:ext cx="130932" cy="1641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909"/>
              </a:lnTo>
              <a:lnTo>
                <a:pt x="130932" y="1641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A03E8-8BD3-4DB3-9386-5A63D06EB00B}">
      <dsp:nvSpPr>
        <dsp:cNvPr id="0" name=""/>
        <dsp:cNvSpPr/>
      </dsp:nvSpPr>
      <dsp:spPr>
        <a:xfrm>
          <a:off x="1928326" y="1727996"/>
          <a:ext cx="91440" cy="1833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3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EFA9F-ACC4-40EB-BAF0-54A8ABD5738F}">
      <dsp:nvSpPr>
        <dsp:cNvPr id="0" name=""/>
        <dsp:cNvSpPr/>
      </dsp:nvSpPr>
      <dsp:spPr>
        <a:xfrm>
          <a:off x="1974046" y="835420"/>
          <a:ext cx="2067233" cy="168955"/>
        </a:xfrm>
        <a:custGeom>
          <a:avLst/>
          <a:gdLst/>
          <a:ahLst/>
          <a:cxnLst/>
          <a:rect l="0" t="0" r="0" b="0"/>
          <a:pathLst>
            <a:path>
              <a:moveTo>
                <a:pt x="2067233" y="0"/>
              </a:moveTo>
              <a:lnTo>
                <a:pt x="2067233" y="77302"/>
              </a:lnTo>
              <a:lnTo>
                <a:pt x="0" y="77302"/>
              </a:lnTo>
              <a:lnTo>
                <a:pt x="0" y="1689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0A0E3-B967-4729-BFCB-C92993986E25}">
      <dsp:nvSpPr>
        <dsp:cNvPr id="0" name=""/>
        <dsp:cNvSpPr/>
      </dsp:nvSpPr>
      <dsp:spPr>
        <a:xfrm>
          <a:off x="3332506" y="2334580"/>
          <a:ext cx="91652" cy="626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003"/>
              </a:lnTo>
              <a:lnTo>
                <a:pt x="91652" y="6260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198B0-2780-4A54-9C7C-BF873096059B}">
      <dsp:nvSpPr>
        <dsp:cNvPr id="0" name=""/>
        <dsp:cNvSpPr/>
      </dsp:nvSpPr>
      <dsp:spPr>
        <a:xfrm>
          <a:off x="3332506" y="2334580"/>
          <a:ext cx="130932" cy="299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6734"/>
              </a:lnTo>
              <a:lnTo>
                <a:pt x="130932" y="29967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F3739-8115-447E-84A9-11A15B464F18}">
      <dsp:nvSpPr>
        <dsp:cNvPr id="0" name=""/>
        <dsp:cNvSpPr/>
      </dsp:nvSpPr>
      <dsp:spPr>
        <a:xfrm>
          <a:off x="3332506" y="2334580"/>
          <a:ext cx="130932" cy="183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2931"/>
              </a:lnTo>
              <a:lnTo>
                <a:pt x="130932" y="18329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A31C62-FFB5-40E5-99E6-C7D5A73E69F0}">
      <dsp:nvSpPr>
        <dsp:cNvPr id="0" name=""/>
        <dsp:cNvSpPr/>
      </dsp:nvSpPr>
      <dsp:spPr>
        <a:xfrm>
          <a:off x="3286786" y="1714833"/>
          <a:ext cx="91440" cy="1833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3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1CF7D-7F40-4C10-BF93-5D3B4E9787D6}">
      <dsp:nvSpPr>
        <dsp:cNvPr id="0" name=""/>
        <dsp:cNvSpPr/>
      </dsp:nvSpPr>
      <dsp:spPr>
        <a:xfrm>
          <a:off x="3332506" y="835420"/>
          <a:ext cx="708772" cy="168955"/>
        </a:xfrm>
        <a:custGeom>
          <a:avLst/>
          <a:gdLst/>
          <a:ahLst/>
          <a:cxnLst/>
          <a:rect l="0" t="0" r="0" b="0"/>
          <a:pathLst>
            <a:path>
              <a:moveTo>
                <a:pt x="708772" y="0"/>
              </a:moveTo>
              <a:lnTo>
                <a:pt x="708772" y="77302"/>
              </a:lnTo>
              <a:lnTo>
                <a:pt x="0" y="77302"/>
              </a:lnTo>
              <a:lnTo>
                <a:pt x="0" y="1689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391F8-81F9-41B4-B7B9-B696F74A02C8}">
      <dsp:nvSpPr>
        <dsp:cNvPr id="0" name=""/>
        <dsp:cNvSpPr/>
      </dsp:nvSpPr>
      <dsp:spPr>
        <a:xfrm>
          <a:off x="4388696" y="2351008"/>
          <a:ext cx="130932" cy="1721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1826"/>
              </a:lnTo>
              <a:lnTo>
                <a:pt x="130932" y="17218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FB541-6F9F-41C1-814E-F8E1008B4D3E}">
      <dsp:nvSpPr>
        <dsp:cNvPr id="0" name=""/>
        <dsp:cNvSpPr/>
      </dsp:nvSpPr>
      <dsp:spPr>
        <a:xfrm>
          <a:off x="4388696" y="2351008"/>
          <a:ext cx="130932" cy="564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552"/>
              </a:lnTo>
              <a:lnTo>
                <a:pt x="130932" y="5645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3D94D-940F-4FAE-9DCB-6C13738BBEB3}">
      <dsp:nvSpPr>
        <dsp:cNvPr id="0" name=""/>
        <dsp:cNvSpPr/>
      </dsp:nvSpPr>
      <dsp:spPr>
        <a:xfrm>
          <a:off x="4692129" y="1731260"/>
          <a:ext cx="91440" cy="1833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3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07B9C-C42E-47C5-8D51-B5A21F2DFE03}">
      <dsp:nvSpPr>
        <dsp:cNvPr id="0" name=""/>
        <dsp:cNvSpPr/>
      </dsp:nvSpPr>
      <dsp:spPr>
        <a:xfrm>
          <a:off x="4041279" y="835420"/>
          <a:ext cx="696569" cy="16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02"/>
              </a:lnTo>
              <a:lnTo>
                <a:pt x="696569" y="77302"/>
              </a:lnTo>
              <a:lnTo>
                <a:pt x="696569" y="1689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A8FE2-FD68-4BF7-A39C-40791EA53395}">
      <dsp:nvSpPr>
        <dsp:cNvPr id="0" name=""/>
        <dsp:cNvSpPr/>
      </dsp:nvSpPr>
      <dsp:spPr>
        <a:xfrm>
          <a:off x="5982374" y="2353622"/>
          <a:ext cx="91440" cy="6981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8104"/>
              </a:lnTo>
              <a:lnTo>
                <a:pt x="105311" y="6981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61555-95F0-48A7-8F72-0BB4E9FEC696}">
      <dsp:nvSpPr>
        <dsp:cNvPr id="0" name=""/>
        <dsp:cNvSpPr/>
      </dsp:nvSpPr>
      <dsp:spPr>
        <a:xfrm>
          <a:off x="6028094" y="2353622"/>
          <a:ext cx="130932" cy="3294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4274"/>
              </a:lnTo>
              <a:lnTo>
                <a:pt x="130932" y="3294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AF9B9-F3FA-4AB6-8214-082EEF216988}">
      <dsp:nvSpPr>
        <dsp:cNvPr id="0" name=""/>
        <dsp:cNvSpPr/>
      </dsp:nvSpPr>
      <dsp:spPr>
        <a:xfrm>
          <a:off x="6028094" y="2353622"/>
          <a:ext cx="130932" cy="1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7401"/>
              </a:lnTo>
              <a:lnTo>
                <a:pt x="130932" y="19474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1A38F-9C8A-4F83-A4E3-3785B241BA85}">
      <dsp:nvSpPr>
        <dsp:cNvPr id="0" name=""/>
        <dsp:cNvSpPr/>
      </dsp:nvSpPr>
      <dsp:spPr>
        <a:xfrm>
          <a:off x="5982374" y="1733875"/>
          <a:ext cx="91440" cy="1833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33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D8671-03F6-40EB-BB7B-3AB23CEFFA1F}">
      <dsp:nvSpPr>
        <dsp:cNvPr id="0" name=""/>
        <dsp:cNvSpPr/>
      </dsp:nvSpPr>
      <dsp:spPr>
        <a:xfrm>
          <a:off x="4041279" y="835420"/>
          <a:ext cx="1986814" cy="16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02"/>
              </a:lnTo>
              <a:lnTo>
                <a:pt x="1986814" y="77302"/>
              </a:lnTo>
              <a:lnTo>
                <a:pt x="1986814" y="1689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9339F3-C564-4651-9968-EBACE7F0F3D7}">
      <dsp:nvSpPr>
        <dsp:cNvPr id="0" name=""/>
        <dsp:cNvSpPr/>
      </dsp:nvSpPr>
      <dsp:spPr>
        <a:xfrm>
          <a:off x="3120016" y="14826"/>
          <a:ext cx="1842526" cy="820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Comportamentos de risco para a ITU na gravidez</a:t>
          </a:r>
        </a:p>
      </dsp:txBody>
      <dsp:txXfrm>
        <a:off x="3120016" y="14826"/>
        <a:ext cx="1842526" cy="820593"/>
      </dsp:txXfrm>
    </dsp:sp>
    <dsp:sp modelId="{8C284829-AED7-4FA8-AFE6-434EFA4F9BAE}">
      <dsp:nvSpPr>
        <dsp:cNvPr id="0" name=""/>
        <dsp:cNvSpPr/>
      </dsp:nvSpPr>
      <dsp:spPr>
        <a:xfrm>
          <a:off x="5366653" y="1004375"/>
          <a:ext cx="1322881" cy="72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Déficit de higiene (coito/eliminação intestinal)</a:t>
          </a:r>
        </a:p>
      </dsp:txBody>
      <dsp:txXfrm>
        <a:off x="5366653" y="1004375"/>
        <a:ext cx="1322881" cy="729499"/>
      </dsp:txXfrm>
    </dsp:sp>
    <dsp:sp modelId="{AE75D688-50ED-4F7E-BD14-543E2F8E26C3}">
      <dsp:nvSpPr>
        <dsp:cNvPr id="0" name=""/>
        <dsp:cNvSpPr/>
      </dsp:nvSpPr>
      <dsp:spPr>
        <a:xfrm>
          <a:off x="5591652" y="1917180"/>
          <a:ext cx="872883" cy="436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sp:txBody>
      <dsp:txXfrm>
        <a:off x="5591652" y="1917180"/>
        <a:ext cx="872883" cy="436441"/>
      </dsp:txXfrm>
    </dsp:sp>
    <dsp:sp modelId="{C0BAB1DB-4122-412F-BC3D-6E24A5BE3DE2}">
      <dsp:nvSpPr>
        <dsp:cNvPr id="0" name=""/>
        <dsp:cNvSpPr/>
      </dsp:nvSpPr>
      <dsp:spPr>
        <a:xfrm>
          <a:off x="6159026" y="3681771"/>
          <a:ext cx="872883" cy="1238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Após evacuar, eu limpo em qualquer direção, da frente pra trás, de trás pra frente, isso não importa. (G5)</a:t>
          </a:r>
        </a:p>
      </dsp:txBody>
      <dsp:txXfrm>
        <a:off x="6159026" y="3681771"/>
        <a:ext cx="872883" cy="1238504"/>
      </dsp:txXfrm>
    </dsp:sp>
    <dsp:sp modelId="{9511B6FC-7880-44A2-A8F6-E3827D8B4C47}">
      <dsp:nvSpPr>
        <dsp:cNvPr id="0" name=""/>
        <dsp:cNvSpPr/>
      </dsp:nvSpPr>
      <dsp:spPr>
        <a:xfrm>
          <a:off x="6159026" y="5103581"/>
          <a:ext cx="872883" cy="10886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Eu não limpo não depois da relação, acho que não tem problema. (G15)</a:t>
          </a:r>
        </a:p>
      </dsp:txBody>
      <dsp:txXfrm>
        <a:off x="6159026" y="5103581"/>
        <a:ext cx="872883" cy="1088630"/>
      </dsp:txXfrm>
    </dsp:sp>
    <dsp:sp modelId="{80F6F833-6618-4F30-9688-9516B1192341}">
      <dsp:nvSpPr>
        <dsp:cNvPr id="0" name=""/>
        <dsp:cNvSpPr/>
      </dsp:nvSpPr>
      <dsp:spPr>
        <a:xfrm>
          <a:off x="6087685" y="2570957"/>
          <a:ext cx="872883" cy="961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Nem eu e nem meu marido limpamos após a relação sexual. (G7)</a:t>
          </a:r>
        </a:p>
      </dsp:txBody>
      <dsp:txXfrm>
        <a:off x="6087685" y="2570957"/>
        <a:ext cx="872883" cy="961538"/>
      </dsp:txXfrm>
    </dsp:sp>
    <dsp:sp modelId="{FE25664F-958A-42C0-8E25-313D84A78CEF}">
      <dsp:nvSpPr>
        <dsp:cNvPr id="0" name=""/>
        <dsp:cNvSpPr/>
      </dsp:nvSpPr>
      <dsp:spPr>
        <a:xfrm>
          <a:off x="4292351" y="1004375"/>
          <a:ext cx="890996" cy="72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Atraso no esvaziamento da bexiga</a:t>
          </a:r>
        </a:p>
      </dsp:txBody>
      <dsp:txXfrm>
        <a:off x="4292351" y="1004375"/>
        <a:ext cx="890996" cy="726885"/>
      </dsp:txXfrm>
    </dsp:sp>
    <dsp:sp modelId="{100B13A3-7DAC-4184-A8D5-B2F7532327FC}">
      <dsp:nvSpPr>
        <dsp:cNvPr id="0" name=""/>
        <dsp:cNvSpPr/>
      </dsp:nvSpPr>
      <dsp:spPr>
        <a:xfrm>
          <a:off x="4301407" y="1914566"/>
          <a:ext cx="872883" cy="436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sp:txBody>
      <dsp:txXfrm>
        <a:off x="4301407" y="1914566"/>
        <a:ext cx="872883" cy="436441"/>
      </dsp:txXfrm>
    </dsp:sp>
    <dsp:sp modelId="{C739F8E0-1533-4C4C-8A26-F388568A3099}">
      <dsp:nvSpPr>
        <dsp:cNvPr id="0" name=""/>
        <dsp:cNvSpPr/>
      </dsp:nvSpPr>
      <dsp:spPr>
        <a:xfrm>
          <a:off x="4519628" y="2534313"/>
          <a:ext cx="872883" cy="762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Eu prendo o xixi durante o dia todo. (G5)</a:t>
          </a:r>
        </a:p>
      </dsp:txBody>
      <dsp:txXfrm>
        <a:off x="4519628" y="2534313"/>
        <a:ext cx="872883" cy="762494"/>
      </dsp:txXfrm>
    </dsp:sp>
    <dsp:sp modelId="{EE8A1558-B3D3-4AF8-9854-F8FE0B5494FA}">
      <dsp:nvSpPr>
        <dsp:cNvPr id="0" name=""/>
        <dsp:cNvSpPr/>
      </dsp:nvSpPr>
      <dsp:spPr>
        <a:xfrm>
          <a:off x="4519628" y="3480113"/>
          <a:ext cx="872883" cy="1185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No meu trabalho, eu só faço o xixi quando chego e depois quando saio [...]. (G12)</a:t>
          </a:r>
        </a:p>
      </dsp:txBody>
      <dsp:txXfrm>
        <a:off x="4519628" y="3480113"/>
        <a:ext cx="872883" cy="1185441"/>
      </dsp:txXfrm>
    </dsp:sp>
    <dsp:sp modelId="{61F925A8-CD6E-4528-9B5F-487544C44CEC}">
      <dsp:nvSpPr>
        <dsp:cNvPr id="0" name=""/>
        <dsp:cNvSpPr/>
      </dsp:nvSpPr>
      <dsp:spPr>
        <a:xfrm>
          <a:off x="2738374" y="1004375"/>
          <a:ext cx="1188265" cy="710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Baixa ingestão de frutas e verduras</a:t>
          </a:r>
        </a:p>
      </dsp:txBody>
      <dsp:txXfrm>
        <a:off x="2738374" y="1004375"/>
        <a:ext cx="1188265" cy="710457"/>
      </dsp:txXfrm>
    </dsp:sp>
    <dsp:sp modelId="{7869FEAB-3080-4B88-9B00-E86EA7D0BD22}">
      <dsp:nvSpPr>
        <dsp:cNvPr id="0" name=""/>
        <dsp:cNvSpPr/>
      </dsp:nvSpPr>
      <dsp:spPr>
        <a:xfrm>
          <a:off x="2896064" y="1898138"/>
          <a:ext cx="872883" cy="436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sp:txBody>
      <dsp:txXfrm>
        <a:off x="2896064" y="1898138"/>
        <a:ext cx="872883" cy="436441"/>
      </dsp:txXfrm>
    </dsp:sp>
    <dsp:sp modelId="{DD7341DA-FD33-4A8C-B34A-DEBC38312B2D}">
      <dsp:nvSpPr>
        <dsp:cNvPr id="0" name=""/>
        <dsp:cNvSpPr/>
      </dsp:nvSpPr>
      <dsp:spPr>
        <a:xfrm>
          <a:off x="3463439" y="3586588"/>
          <a:ext cx="872883" cy="1161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Só quando minha mãe me obriga comer [...] eu como uma vez na semana. (G13)</a:t>
          </a:r>
        </a:p>
      </dsp:txBody>
      <dsp:txXfrm>
        <a:off x="3463439" y="3586588"/>
        <a:ext cx="872883" cy="1161847"/>
      </dsp:txXfrm>
    </dsp:sp>
    <dsp:sp modelId="{7F28C23C-B197-4623-80E8-10C114766AF0}">
      <dsp:nvSpPr>
        <dsp:cNvPr id="0" name=""/>
        <dsp:cNvSpPr/>
      </dsp:nvSpPr>
      <dsp:spPr>
        <a:xfrm>
          <a:off x="3463439" y="4931741"/>
          <a:ext cx="872883" cy="799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Eu como três vezes no mês depende do dinheiro [...]. (G9)</a:t>
          </a:r>
        </a:p>
      </dsp:txBody>
      <dsp:txXfrm>
        <a:off x="3463439" y="4931741"/>
        <a:ext cx="872883" cy="799146"/>
      </dsp:txXfrm>
    </dsp:sp>
    <dsp:sp modelId="{A4855ADC-E6BD-4407-8794-82E7BF47280B}">
      <dsp:nvSpPr>
        <dsp:cNvPr id="0" name=""/>
        <dsp:cNvSpPr/>
      </dsp:nvSpPr>
      <dsp:spPr>
        <a:xfrm>
          <a:off x="3424159" y="2517886"/>
          <a:ext cx="872883" cy="885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Eu como umas três vezes no mês, depende do dinheiro. (G11)</a:t>
          </a:r>
        </a:p>
      </dsp:txBody>
      <dsp:txXfrm>
        <a:off x="3424159" y="2517886"/>
        <a:ext cx="872883" cy="885396"/>
      </dsp:txXfrm>
    </dsp:sp>
    <dsp:sp modelId="{2440F94E-3C8A-46F9-9E16-5F015BF84436}">
      <dsp:nvSpPr>
        <dsp:cNvPr id="0" name=""/>
        <dsp:cNvSpPr/>
      </dsp:nvSpPr>
      <dsp:spPr>
        <a:xfrm>
          <a:off x="1393024" y="1004375"/>
          <a:ext cx="1162043" cy="723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Baixa ingestão hídrica</a:t>
          </a:r>
        </a:p>
      </dsp:txBody>
      <dsp:txXfrm>
        <a:off x="1393024" y="1004375"/>
        <a:ext cx="1162043" cy="723620"/>
      </dsp:txXfrm>
    </dsp:sp>
    <dsp:sp modelId="{973E7C91-28F1-49FA-8FFB-F2BA46056BA7}">
      <dsp:nvSpPr>
        <dsp:cNvPr id="0" name=""/>
        <dsp:cNvSpPr/>
      </dsp:nvSpPr>
      <dsp:spPr>
        <a:xfrm>
          <a:off x="1537604" y="1911301"/>
          <a:ext cx="872883" cy="436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Fala das gestantes</a:t>
          </a:r>
        </a:p>
      </dsp:txBody>
      <dsp:txXfrm>
        <a:off x="1537604" y="1911301"/>
        <a:ext cx="872883" cy="436441"/>
      </dsp:txXfrm>
    </dsp:sp>
    <dsp:sp modelId="{9AFE4A08-F407-4D22-88D2-17DB3DD0154A}">
      <dsp:nvSpPr>
        <dsp:cNvPr id="0" name=""/>
        <dsp:cNvSpPr/>
      </dsp:nvSpPr>
      <dsp:spPr>
        <a:xfrm>
          <a:off x="2104979" y="3382228"/>
          <a:ext cx="872883" cy="1214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Eu bebo é muito refrigerante [...] não sou fã de água [...] meu negócio é coca-cola. (G1)</a:t>
          </a:r>
        </a:p>
      </dsp:txBody>
      <dsp:txXfrm>
        <a:off x="2104979" y="3382228"/>
        <a:ext cx="872883" cy="1214849"/>
      </dsp:txXfrm>
    </dsp:sp>
    <dsp:sp modelId="{77929724-3956-43B8-9CC5-29F02F795542}">
      <dsp:nvSpPr>
        <dsp:cNvPr id="0" name=""/>
        <dsp:cNvSpPr/>
      </dsp:nvSpPr>
      <dsp:spPr>
        <a:xfrm>
          <a:off x="2104979" y="4780383"/>
          <a:ext cx="872883" cy="10902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[...] Só quando eu tô com muita sede, se não, normalmente eu não bebo água. (G2)</a:t>
          </a:r>
        </a:p>
      </dsp:txBody>
      <dsp:txXfrm>
        <a:off x="2104979" y="4780383"/>
        <a:ext cx="872883" cy="1090249"/>
      </dsp:txXfrm>
    </dsp:sp>
    <dsp:sp modelId="{F9DA8DB7-4213-4A21-BFD2-FDA2F1C50BE3}">
      <dsp:nvSpPr>
        <dsp:cNvPr id="0" name=""/>
        <dsp:cNvSpPr/>
      </dsp:nvSpPr>
      <dsp:spPr>
        <a:xfrm>
          <a:off x="2110504" y="2598243"/>
          <a:ext cx="872883" cy="6678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>
              <a:latin typeface="Verdana" pitchFamily="34" charset="0"/>
              <a:ea typeface="Verdana" pitchFamily="34" charset="0"/>
              <a:cs typeface="Verdana" pitchFamily="34" charset="0"/>
            </a:rPr>
            <a:t>Não bebo água. (G3)</a:t>
          </a:r>
        </a:p>
      </dsp:txBody>
      <dsp:txXfrm>
        <a:off x="2110504" y="2598243"/>
        <a:ext cx="872883" cy="667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68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46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8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59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1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77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0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49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13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0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2ECF5-F6D3-4A21-BB5F-DA04A8CF273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CB0CF-9BCE-41C2-B551-3A06D242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16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38227767"/>
              </p:ext>
            </p:extLst>
          </p:nvPr>
        </p:nvGraphicFramePr>
        <p:xfrm>
          <a:off x="323528" y="404664"/>
          <a:ext cx="8424935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92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Apresentação na tela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2015-12-23T20:43:06Z</dcterms:created>
  <dcterms:modified xsi:type="dcterms:W3CDTF">2015-12-23T20:43:48Z</dcterms:modified>
</cp:coreProperties>
</file>