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9A4514-C5AB-4499-98FC-22877A7573A7}" type="doc">
      <dgm:prSet loTypeId="urn:microsoft.com/office/officeart/2005/8/layout/hProcess7#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05491B63-532A-493A-AB15-6862A7688961}">
      <dgm:prSet phldrT="[Texto]" custT="1"/>
      <dgm:spPr/>
      <dgm:t>
        <a:bodyPr/>
        <a:lstStyle/>
        <a:p>
          <a:pPr algn="ctr"/>
          <a:r>
            <a:rPr lang="pt-BR" sz="1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1º ENCONTRO</a:t>
          </a:r>
          <a:endParaRPr lang="pt-BR" sz="1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D4EB484-33E1-42B7-AF84-484A4FB4721A}" type="parTrans" cxnId="{5DA3E2DF-79E1-4007-AF88-EDC01A8753C8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CD44B2B-728C-41D4-9837-73CF392A09A5}" type="sibTrans" cxnId="{5DA3E2DF-79E1-4007-AF88-EDC01A8753C8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CE4A350-9D94-4222-A6A6-D748181EEE03}">
      <dgm:prSet phldrT="[Texto]" custT="1"/>
      <dgm:spPr/>
      <dgm:t>
        <a:bodyPr/>
        <a:lstStyle/>
        <a:p>
          <a:pPr algn="l"/>
          <a:endParaRPr lang="pt-BR" sz="1000" b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/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</a:t>
          </a:r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Acolhimento;</a:t>
          </a:r>
        </a:p>
        <a:p>
          <a:pPr algn="l"/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Apresentação do projeto;</a:t>
          </a:r>
        </a:p>
        <a:p>
          <a:pPr algn="l"/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Entrevista individual com aplicação de questionário;</a:t>
          </a:r>
        </a:p>
        <a:p>
          <a:pPr algn="l"/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Levantamento da situação-problema e </a:t>
          </a:r>
          <a:r>
            <a:rPr lang="pt-BR" sz="1000" b="0" dirty="0" err="1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ponto-chaves</a:t>
          </a:r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(etapas observação da realidade e pontos-chaves);</a:t>
          </a:r>
        </a:p>
        <a:p>
          <a:pPr algn="l"/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Entrega da cartilha, para ser lida no domicílio (etapa da teorização)</a:t>
          </a:r>
        </a:p>
        <a:p>
          <a:pPr algn="l"/>
          <a:endParaRPr lang="pt-BR" sz="1000" b="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501FC8E-6DD9-465B-A334-209C5C77C472}" type="parTrans" cxnId="{74F68ABD-214C-42EF-A6CA-BE981B0ABCCC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4AE95A9-95C3-41D8-92D5-B8338E69C47F}" type="sibTrans" cxnId="{74F68ABD-214C-42EF-A6CA-BE981B0ABCCC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9C6221F-07B2-4068-B1D1-9935AA583DC7}">
      <dgm:prSet phldrT="[Texto]" custT="1"/>
      <dgm:spPr/>
      <dgm:t>
        <a:bodyPr/>
        <a:lstStyle/>
        <a:p>
          <a:pPr algn="ctr"/>
          <a:r>
            <a:rPr lang="pt-BR" sz="1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2º ENCONTRO</a:t>
          </a:r>
          <a:endParaRPr lang="pt-BR" sz="1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ABABD1E-9DC6-4772-922A-32B4B9C1AD38}" type="parTrans" cxnId="{969563CC-6A23-469F-A275-475DDF0C2A16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FE3BDED-093A-4B2C-8E1F-92F9F3064259}" type="sibTrans" cxnId="{969563CC-6A23-469F-A275-475DDF0C2A16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B1651E3-89C3-4994-BA2E-625B3B0ECBF8}">
      <dgm:prSet phldrT="[Texto]" custT="1"/>
      <dgm:spPr/>
      <dgm:t>
        <a:bodyPr/>
        <a:lstStyle/>
        <a:p>
          <a:endParaRPr lang="pt-BR" sz="1000" b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</a:t>
          </a:r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Acolhimento;</a:t>
          </a:r>
        </a:p>
        <a:p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Problematização e discussão da cartilha;</a:t>
          </a:r>
        </a:p>
        <a:p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Levantamento de soluções para a situação-problema (etapa hipóteses de solução);</a:t>
          </a:r>
        </a:p>
        <a:p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Síntese do conhecimento.</a:t>
          </a:r>
          <a:endParaRPr lang="pt-BR" sz="1000" b="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41FBB66-B9CE-422F-BAE8-194BE6CC47EA}" type="parTrans" cxnId="{87E6DFF1-9090-46D5-A513-C61A73E77FC6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006F163-0ED7-4674-AEBA-660E31A5AB58}" type="sibTrans" cxnId="{87E6DFF1-9090-46D5-A513-C61A73E77FC6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904CE11-58AA-4240-8EBD-73ECBC4A2808}">
      <dgm:prSet phldrT="[Texto]" custT="1"/>
      <dgm:spPr/>
      <dgm:t>
        <a:bodyPr/>
        <a:lstStyle/>
        <a:p>
          <a:pPr algn="ctr"/>
          <a:r>
            <a:rPr lang="pt-BR" sz="1000" dirty="0" smtClean="0">
              <a:latin typeface="Verdana" pitchFamily="34" charset="0"/>
              <a:ea typeface="Verdana" pitchFamily="34" charset="0"/>
              <a:cs typeface="Verdana" pitchFamily="34" charset="0"/>
            </a:rPr>
            <a:t>3º ENCONTRO</a:t>
          </a:r>
          <a:endParaRPr lang="pt-BR" sz="10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7870EA5-FD4E-4F21-91F3-0DA5A260ABCC}" type="parTrans" cxnId="{E2812CC4-090C-4F13-B276-369AA3F9D271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DC20F53-806B-4D40-A1DD-798A032A09F8}" type="sibTrans" cxnId="{E2812CC4-090C-4F13-B276-369AA3F9D271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5561782-A3B0-415F-8499-B7DA44668500}">
      <dgm:prSet phldrT="[Texto]" custT="1"/>
      <dgm:spPr/>
      <dgm:t>
        <a:bodyPr/>
        <a:lstStyle/>
        <a:p>
          <a:endParaRPr lang="pt-BR" sz="1000" b="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</a:t>
          </a:r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Acolhimento;</a:t>
          </a:r>
        </a:p>
        <a:p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 Discussão da aplicabilidade da cartilha no cotidiano; (etapa aplicação à realidade)</a:t>
          </a:r>
        </a:p>
        <a:p>
          <a:r>
            <a:rPr lang="pt-BR" sz="1000" b="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 Avaliação final.</a:t>
          </a:r>
          <a:endParaRPr lang="pt-BR" sz="1000" b="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DF0016D-C3DA-4C3B-861C-4D4627E2E0C1}" type="parTrans" cxnId="{81193425-BA09-4BFA-A506-874358E4D6FF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E02E2E3-A578-406C-8080-5A43E47D3D0E}" type="sibTrans" cxnId="{81193425-BA09-4BFA-A506-874358E4D6FF}">
      <dgm:prSet/>
      <dgm:spPr/>
      <dgm:t>
        <a:bodyPr/>
        <a:lstStyle/>
        <a:p>
          <a:endParaRPr lang="pt-BR" sz="10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C75897F-3138-4921-B00B-AE8FB7CCC2CC}" type="pres">
      <dgm:prSet presAssocID="{209A4514-C5AB-4499-98FC-22877A7573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229F27D-5D01-45F9-A1B3-BCD965834AA7}" type="pres">
      <dgm:prSet presAssocID="{05491B63-532A-493A-AB15-6862A7688961}" presName="compositeNode" presStyleCnt="0">
        <dgm:presLayoutVars>
          <dgm:bulletEnabled val="1"/>
        </dgm:presLayoutVars>
      </dgm:prSet>
      <dgm:spPr/>
    </dgm:pt>
    <dgm:pt modelId="{09E66F02-DCB9-4CD6-A764-380E5FB40C7A}" type="pres">
      <dgm:prSet presAssocID="{05491B63-532A-493A-AB15-6862A7688961}" presName="bgRect" presStyleLbl="node1" presStyleIdx="0" presStyleCnt="3" custScaleY="105359" custLinFactNeighborX="-23" custLinFactNeighborY="1523"/>
      <dgm:spPr/>
      <dgm:t>
        <a:bodyPr/>
        <a:lstStyle/>
        <a:p>
          <a:endParaRPr lang="pt-BR"/>
        </a:p>
      </dgm:t>
    </dgm:pt>
    <dgm:pt modelId="{43F14E86-1699-48FF-8F19-AA679486804F}" type="pres">
      <dgm:prSet presAssocID="{05491B63-532A-493A-AB15-6862A7688961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67FD6B-8E07-4D2F-AC7C-B47DB6B69AE3}" type="pres">
      <dgm:prSet presAssocID="{05491B63-532A-493A-AB15-6862A7688961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806DEE-0752-40F9-8BA5-66723B5D2E34}" type="pres">
      <dgm:prSet presAssocID="{7CD44B2B-728C-41D4-9837-73CF392A09A5}" presName="hSp" presStyleCnt="0"/>
      <dgm:spPr/>
    </dgm:pt>
    <dgm:pt modelId="{3EE407C9-A8A1-413E-A1E9-140BB1C2E2D6}" type="pres">
      <dgm:prSet presAssocID="{7CD44B2B-728C-41D4-9837-73CF392A09A5}" presName="vProcSp" presStyleCnt="0"/>
      <dgm:spPr/>
    </dgm:pt>
    <dgm:pt modelId="{34D8D149-D6F6-4AA8-90C0-F1874890AE36}" type="pres">
      <dgm:prSet presAssocID="{7CD44B2B-728C-41D4-9837-73CF392A09A5}" presName="vSp1" presStyleCnt="0"/>
      <dgm:spPr/>
    </dgm:pt>
    <dgm:pt modelId="{5ACC6920-7AA7-42F8-A3B9-126BBC7F0CA5}" type="pres">
      <dgm:prSet presAssocID="{7CD44B2B-728C-41D4-9837-73CF392A09A5}" presName="simulatedConn" presStyleLbl="solidFgAcc1" presStyleIdx="0" presStyleCnt="2"/>
      <dgm:spPr/>
    </dgm:pt>
    <dgm:pt modelId="{A6B827CF-C220-42F3-8B21-D1397004B56F}" type="pres">
      <dgm:prSet presAssocID="{7CD44B2B-728C-41D4-9837-73CF392A09A5}" presName="vSp2" presStyleCnt="0"/>
      <dgm:spPr/>
    </dgm:pt>
    <dgm:pt modelId="{41E37928-0613-4EA5-A3A1-3196ACB211C6}" type="pres">
      <dgm:prSet presAssocID="{7CD44B2B-728C-41D4-9837-73CF392A09A5}" presName="sibTrans" presStyleCnt="0"/>
      <dgm:spPr/>
    </dgm:pt>
    <dgm:pt modelId="{0F327612-0BE2-4BFE-811A-E70E6EBDEDBD}" type="pres">
      <dgm:prSet presAssocID="{09C6221F-07B2-4068-B1D1-9935AA583DC7}" presName="compositeNode" presStyleCnt="0">
        <dgm:presLayoutVars>
          <dgm:bulletEnabled val="1"/>
        </dgm:presLayoutVars>
      </dgm:prSet>
      <dgm:spPr/>
    </dgm:pt>
    <dgm:pt modelId="{93D15E2D-03DF-4AE1-9030-A21F8B4914D3}" type="pres">
      <dgm:prSet presAssocID="{09C6221F-07B2-4068-B1D1-9935AA583DC7}" presName="bgRect" presStyleLbl="node1" presStyleIdx="1" presStyleCnt="3" custScaleY="105359" custLinFactNeighborX="-962" custLinFactNeighborY="-331"/>
      <dgm:spPr/>
      <dgm:t>
        <a:bodyPr/>
        <a:lstStyle/>
        <a:p>
          <a:endParaRPr lang="pt-BR"/>
        </a:p>
      </dgm:t>
    </dgm:pt>
    <dgm:pt modelId="{0505647F-E8AD-4B1D-8131-8626DC485CAC}" type="pres">
      <dgm:prSet presAssocID="{09C6221F-07B2-4068-B1D1-9935AA583DC7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507AF2D-3908-43B2-9187-AB0A907DFDD3}" type="pres">
      <dgm:prSet presAssocID="{09C6221F-07B2-4068-B1D1-9935AA583DC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B135EB-27AE-4991-A62F-1F04FEB1B5AB}" type="pres">
      <dgm:prSet presAssocID="{8FE3BDED-093A-4B2C-8E1F-92F9F3064259}" presName="hSp" presStyleCnt="0"/>
      <dgm:spPr/>
    </dgm:pt>
    <dgm:pt modelId="{62D871DA-1EAD-4E55-8A93-A4EDBD56334B}" type="pres">
      <dgm:prSet presAssocID="{8FE3BDED-093A-4B2C-8E1F-92F9F3064259}" presName="vProcSp" presStyleCnt="0"/>
      <dgm:spPr/>
    </dgm:pt>
    <dgm:pt modelId="{A4A382C7-67AB-4A86-B7E0-0B7B0FE1E457}" type="pres">
      <dgm:prSet presAssocID="{8FE3BDED-093A-4B2C-8E1F-92F9F3064259}" presName="vSp1" presStyleCnt="0"/>
      <dgm:spPr/>
    </dgm:pt>
    <dgm:pt modelId="{7560D659-34E0-4543-AE49-5CCF6EF22FD2}" type="pres">
      <dgm:prSet presAssocID="{8FE3BDED-093A-4B2C-8E1F-92F9F3064259}" presName="simulatedConn" presStyleLbl="solidFgAcc1" presStyleIdx="1" presStyleCnt="2"/>
      <dgm:spPr/>
    </dgm:pt>
    <dgm:pt modelId="{5971A38A-D0E6-48FE-9EF3-C327A9BC238A}" type="pres">
      <dgm:prSet presAssocID="{8FE3BDED-093A-4B2C-8E1F-92F9F3064259}" presName="vSp2" presStyleCnt="0"/>
      <dgm:spPr/>
    </dgm:pt>
    <dgm:pt modelId="{B94E4678-E19D-4C08-92D5-1F664801DB77}" type="pres">
      <dgm:prSet presAssocID="{8FE3BDED-093A-4B2C-8E1F-92F9F3064259}" presName="sibTrans" presStyleCnt="0"/>
      <dgm:spPr/>
    </dgm:pt>
    <dgm:pt modelId="{A09674BF-506B-4F65-B65D-83613787CC3B}" type="pres">
      <dgm:prSet presAssocID="{4904CE11-58AA-4240-8EBD-73ECBC4A2808}" presName="compositeNode" presStyleCnt="0">
        <dgm:presLayoutVars>
          <dgm:bulletEnabled val="1"/>
        </dgm:presLayoutVars>
      </dgm:prSet>
      <dgm:spPr/>
    </dgm:pt>
    <dgm:pt modelId="{904D239F-AA9E-4369-8D41-EB631C82371F}" type="pres">
      <dgm:prSet presAssocID="{4904CE11-58AA-4240-8EBD-73ECBC4A2808}" presName="bgRect" presStyleLbl="node1" presStyleIdx="2" presStyleCnt="3" custScaleY="106418"/>
      <dgm:spPr/>
      <dgm:t>
        <a:bodyPr/>
        <a:lstStyle/>
        <a:p>
          <a:endParaRPr lang="pt-BR"/>
        </a:p>
      </dgm:t>
    </dgm:pt>
    <dgm:pt modelId="{AEB4B10A-A46E-428E-B8AD-8451D8C824DA}" type="pres">
      <dgm:prSet presAssocID="{4904CE11-58AA-4240-8EBD-73ECBC4A280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0F79EB-1A11-4184-BEE7-D87599080DB9}" type="pres">
      <dgm:prSet presAssocID="{4904CE11-58AA-4240-8EBD-73ECBC4A280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09DC610-3693-47A9-8CB5-97B200F48E7D}" type="presOf" srcId="{FCE4A350-9D94-4222-A6A6-D748181EEE03}" destId="{2E67FD6B-8E07-4D2F-AC7C-B47DB6B69AE3}" srcOrd="0" destOrd="0" presId="urn:microsoft.com/office/officeart/2005/8/layout/hProcess7#1"/>
    <dgm:cxn modelId="{B9F32D2A-3137-45A9-A45D-D18F8839AE6E}" type="presOf" srcId="{05561782-A3B0-415F-8499-B7DA44668500}" destId="{0E0F79EB-1A11-4184-BEE7-D87599080DB9}" srcOrd="0" destOrd="0" presId="urn:microsoft.com/office/officeart/2005/8/layout/hProcess7#1"/>
    <dgm:cxn modelId="{969563CC-6A23-469F-A275-475DDF0C2A16}" srcId="{209A4514-C5AB-4499-98FC-22877A7573A7}" destId="{09C6221F-07B2-4068-B1D1-9935AA583DC7}" srcOrd="1" destOrd="0" parTransId="{BABABD1E-9DC6-4772-922A-32B4B9C1AD38}" sibTransId="{8FE3BDED-093A-4B2C-8E1F-92F9F3064259}"/>
    <dgm:cxn modelId="{6DB747F6-650D-4EF1-A2E4-602B498934AC}" type="presOf" srcId="{CB1651E3-89C3-4994-BA2E-625B3B0ECBF8}" destId="{0507AF2D-3908-43B2-9187-AB0A907DFDD3}" srcOrd="0" destOrd="0" presId="urn:microsoft.com/office/officeart/2005/8/layout/hProcess7#1"/>
    <dgm:cxn modelId="{551C43EE-FEB5-4CE3-9172-A9B72308C167}" type="presOf" srcId="{05491B63-532A-493A-AB15-6862A7688961}" destId="{43F14E86-1699-48FF-8F19-AA679486804F}" srcOrd="1" destOrd="0" presId="urn:microsoft.com/office/officeart/2005/8/layout/hProcess7#1"/>
    <dgm:cxn modelId="{B5BEC364-6D18-4838-B735-5874E2FF2A92}" type="presOf" srcId="{4904CE11-58AA-4240-8EBD-73ECBC4A2808}" destId="{904D239F-AA9E-4369-8D41-EB631C82371F}" srcOrd="0" destOrd="0" presId="urn:microsoft.com/office/officeart/2005/8/layout/hProcess7#1"/>
    <dgm:cxn modelId="{74F68ABD-214C-42EF-A6CA-BE981B0ABCCC}" srcId="{05491B63-532A-493A-AB15-6862A7688961}" destId="{FCE4A350-9D94-4222-A6A6-D748181EEE03}" srcOrd="0" destOrd="0" parTransId="{2501FC8E-6DD9-465B-A334-209C5C77C472}" sibTransId="{C4AE95A9-95C3-41D8-92D5-B8338E69C47F}"/>
    <dgm:cxn modelId="{59C66A3B-0FC2-4E8B-93C0-47511163CEA3}" type="presOf" srcId="{09C6221F-07B2-4068-B1D1-9935AA583DC7}" destId="{0505647F-E8AD-4B1D-8131-8626DC485CAC}" srcOrd="1" destOrd="0" presId="urn:microsoft.com/office/officeart/2005/8/layout/hProcess7#1"/>
    <dgm:cxn modelId="{E38A939C-164E-4B5F-A19B-C567ED407E66}" type="presOf" srcId="{05491B63-532A-493A-AB15-6862A7688961}" destId="{09E66F02-DCB9-4CD6-A764-380E5FB40C7A}" srcOrd="0" destOrd="0" presId="urn:microsoft.com/office/officeart/2005/8/layout/hProcess7#1"/>
    <dgm:cxn modelId="{E2812CC4-090C-4F13-B276-369AA3F9D271}" srcId="{209A4514-C5AB-4499-98FC-22877A7573A7}" destId="{4904CE11-58AA-4240-8EBD-73ECBC4A2808}" srcOrd="2" destOrd="0" parTransId="{27870EA5-FD4E-4F21-91F3-0DA5A260ABCC}" sibTransId="{DDC20F53-806B-4D40-A1DD-798A032A09F8}"/>
    <dgm:cxn modelId="{87E6DFF1-9090-46D5-A513-C61A73E77FC6}" srcId="{09C6221F-07B2-4068-B1D1-9935AA583DC7}" destId="{CB1651E3-89C3-4994-BA2E-625B3B0ECBF8}" srcOrd="0" destOrd="0" parTransId="{C41FBB66-B9CE-422F-BAE8-194BE6CC47EA}" sibTransId="{1006F163-0ED7-4674-AEBA-660E31A5AB58}"/>
    <dgm:cxn modelId="{CA7255EB-D796-4906-BEA5-90254DF5EAC7}" type="presOf" srcId="{09C6221F-07B2-4068-B1D1-9935AA583DC7}" destId="{93D15E2D-03DF-4AE1-9030-A21F8B4914D3}" srcOrd="0" destOrd="0" presId="urn:microsoft.com/office/officeart/2005/8/layout/hProcess7#1"/>
    <dgm:cxn modelId="{5DA3E2DF-79E1-4007-AF88-EDC01A8753C8}" srcId="{209A4514-C5AB-4499-98FC-22877A7573A7}" destId="{05491B63-532A-493A-AB15-6862A7688961}" srcOrd="0" destOrd="0" parTransId="{0D4EB484-33E1-42B7-AF84-484A4FB4721A}" sibTransId="{7CD44B2B-728C-41D4-9837-73CF392A09A5}"/>
    <dgm:cxn modelId="{2146311A-65C6-4811-86FB-9C7DE00CE5C9}" type="presOf" srcId="{209A4514-C5AB-4499-98FC-22877A7573A7}" destId="{8C75897F-3138-4921-B00B-AE8FB7CCC2CC}" srcOrd="0" destOrd="0" presId="urn:microsoft.com/office/officeart/2005/8/layout/hProcess7#1"/>
    <dgm:cxn modelId="{BEBF061B-D662-4033-9BC9-E4698943089A}" type="presOf" srcId="{4904CE11-58AA-4240-8EBD-73ECBC4A2808}" destId="{AEB4B10A-A46E-428E-B8AD-8451D8C824DA}" srcOrd="1" destOrd="0" presId="urn:microsoft.com/office/officeart/2005/8/layout/hProcess7#1"/>
    <dgm:cxn modelId="{81193425-BA09-4BFA-A506-874358E4D6FF}" srcId="{4904CE11-58AA-4240-8EBD-73ECBC4A2808}" destId="{05561782-A3B0-415F-8499-B7DA44668500}" srcOrd="0" destOrd="0" parTransId="{3DF0016D-C3DA-4C3B-861C-4D4627E2E0C1}" sibTransId="{2E02E2E3-A578-406C-8080-5A43E47D3D0E}"/>
    <dgm:cxn modelId="{923688E9-112B-4411-BA14-1AB5819A60DF}" type="presParOf" srcId="{8C75897F-3138-4921-B00B-AE8FB7CCC2CC}" destId="{1229F27D-5D01-45F9-A1B3-BCD965834AA7}" srcOrd="0" destOrd="0" presId="urn:microsoft.com/office/officeart/2005/8/layout/hProcess7#1"/>
    <dgm:cxn modelId="{37A5A93A-2EAF-4AE1-9FED-DE503A4619D0}" type="presParOf" srcId="{1229F27D-5D01-45F9-A1B3-BCD965834AA7}" destId="{09E66F02-DCB9-4CD6-A764-380E5FB40C7A}" srcOrd="0" destOrd="0" presId="urn:microsoft.com/office/officeart/2005/8/layout/hProcess7#1"/>
    <dgm:cxn modelId="{C0EAE48F-A6C3-4B39-AB9B-D6260853A978}" type="presParOf" srcId="{1229F27D-5D01-45F9-A1B3-BCD965834AA7}" destId="{43F14E86-1699-48FF-8F19-AA679486804F}" srcOrd="1" destOrd="0" presId="urn:microsoft.com/office/officeart/2005/8/layout/hProcess7#1"/>
    <dgm:cxn modelId="{93B736F4-DF17-43CC-88D7-D1FC5B251666}" type="presParOf" srcId="{1229F27D-5D01-45F9-A1B3-BCD965834AA7}" destId="{2E67FD6B-8E07-4D2F-AC7C-B47DB6B69AE3}" srcOrd="2" destOrd="0" presId="urn:microsoft.com/office/officeart/2005/8/layout/hProcess7#1"/>
    <dgm:cxn modelId="{400F0F42-B222-48AE-BC2B-17C894A3154C}" type="presParOf" srcId="{8C75897F-3138-4921-B00B-AE8FB7CCC2CC}" destId="{F4806DEE-0752-40F9-8BA5-66723B5D2E34}" srcOrd="1" destOrd="0" presId="urn:microsoft.com/office/officeart/2005/8/layout/hProcess7#1"/>
    <dgm:cxn modelId="{DA58287A-8738-4F94-9635-BA09E3A670A6}" type="presParOf" srcId="{8C75897F-3138-4921-B00B-AE8FB7CCC2CC}" destId="{3EE407C9-A8A1-413E-A1E9-140BB1C2E2D6}" srcOrd="2" destOrd="0" presId="urn:microsoft.com/office/officeart/2005/8/layout/hProcess7#1"/>
    <dgm:cxn modelId="{682C7FB0-0F96-4D2E-AEE7-EE7E6FCE5C89}" type="presParOf" srcId="{3EE407C9-A8A1-413E-A1E9-140BB1C2E2D6}" destId="{34D8D149-D6F6-4AA8-90C0-F1874890AE36}" srcOrd="0" destOrd="0" presId="urn:microsoft.com/office/officeart/2005/8/layout/hProcess7#1"/>
    <dgm:cxn modelId="{E9B0E2C1-BA6A-4495-B904-9086891F7302}" type="presParOf" srcId="{3EE407C9-A8A1-413E-A1E9-140BB1C2E2D6}" destId="{5ACC6920-7AA7-42F8-A3B9-126BBC7F0CA5}" srcOrd="1" destOrd="0" presId="urn:microsoft.com/office/officeart/2005/8/layout/hProcess7#1"/>
    <dgm:cxn modelId="{9B9DF5FF-CB70-4DA4-B1AA-C792DA82D6D8}" type="presParOf" srcId="{3EE407C9-A8A1-413E-A1E9-140BB1C2E2D6}" destId="{A6B827CF-C220-42F3-8B21-D1397004B56F}" srcOrd="2" destOrd="0" presId="urn:microsoft.com/office/officeart/2005/8/layout/hProcess7#1"/>
    <dgm:cxn modelId="{34AB4A49-3DEF-447A-A82C-5A3338B0912D}" type="presParOf" srcId="{8C75897F-3138-4921-B00B-AE8FB7CCC2CC}" destId="{41E37928-0613-4EA5-A3A1-3196ACB211C6}" srcOrd="3" destOrd="0" presId="urn:microsoft.com/office/officeart/2005/8/layout/hProcess7#1"/>
    <dgm:cxn modelId="{AC5C2540-A60B-4700-9C5B-BDF18D88D38C}" type="presParOf" srcId="{8C75897F-3138-4921-B00B-AE8FB7CCC2CC}" destId="{0F327612-0BE2-4BFE-811A-E70E6EBDEDBD}" srcOrd="4" destOrd="0" presId="urn:microsoft.com/office/officeart/2005/8/layout/hProcess7#1"/>
    <dgm:cxn modelId="{FF91025A-D1CF-49A7-BF26-478CD4643466}" type="presParOf" srcId="{0F327612-0BE2-4BFE-811A-E70E6EBDEDBD}" destId="{93D15E2D-03DF-4AE1-9030-A21F8B4914D3}" srcOrd="0" destOrd="0" presId="urn:microsoft.com/office/officeart/2005/8/layout/hProcess7#1"/>
    <dgm:cxn modelId="{93151428-8352-4FE3-936A-3601C13F2CF2}" type="presParOf" srcId="{0F327612-0BE2-4BFE-811A-E70E6EBDEDBD}" destId="{0505647F-E8AD-4B1D-8131-8626DC485CAC}" srcOrd="1" destOrd="0" presId="urn:microsoft.com/office/officeart/2005/8/layout/hProcess7#1"/>
    <dgm:cxn modelId="{131B109F-90D3-4B2E-9151-3E72A5AFF3C8}" type="presParOf" srcId="{0F327612-0BE2-4BFE-811A-E70E6EBDEDBD}" destId="{0507AF2D-3908-43B2-9187-AB0A907DFDD3}" srcOrd="2" destOrd="0" presId="urn:microsoft.com/office/officeart/2005/8/layout/hProcess7#1"/>
    <dgm:cxn modelId="{EDA84027-0E85-4D7E-AFE6-2E3C023E26BD}" type="presParOf" srcId="{8C75897F-3138-4921-B00B-AE8FB7CCC2CC}" destId="{D8B135EB-27AE-4991-A62F-1F04FEB1B5AB}" srcOrd="5" destOrd="0" presId="urn:microsoft.com/office/officeart/2005/8/layout/hProcess7#1"/>
    <dgm:cxn modelId="{566E6BDB-6AA6-40DD-9A0F-B09620089F9F}" type="presParOf" srcId="{8C75897F-3138-4921-B00B-AE8FB7CCC2CC}" destId="{62D871DA-1EAD-4E55-8A93-A4EDBD56334B}" srcOrd="6" destOrd="0" presId="urn:microsoft.com/office/officeart/2005/8/layout/hProcess7#1"/>
    <dgm:cxn modelId="{5A1A6C2C-E19A-4E83-BB38-8A6D96CFE4E3}" type="presParOf" srcId="{62D871DA-1EAD-4E55-8A93-A4EDBD56334B}" destId="{A4A382C7-67AB-4A86-B7E0-0B7B0FE1E457}" srcOrd="0" destOrd="0" presId="urn:microsoft.com/office/officeart/2005/8/layout/hProcess7#1"/>
    <dgm:cxn modelId="{D9CA0910-C725-482E-8CCE-604C8D68AAAF}" type="presParOf" srcId="{62D871DA-1EAD-4E55-8A93-A4EDBD56334B}" destId="{7560D659-34E0-4543-AE49-5CCF6EF22FD2}" srcOrd="1" destOrd="0" presId="urn:microsoft.com/office/officeart/2005/8/layout/hProcess7#1"/>
    <dgm:cxn modelId="{C4019C54-A95A-48BB-A830-1A84322DE670}" type="presParOf" srcId="{62D871DA-1EAD-4E55-8A93-A4EDBD56334B}" destId="{5971A38A-D0E6-48FE-9EF3-C327A9BC238A}" srcOrd="2" destOrd="0" presId="urn:microsoft.com/office/officeart/2005/8/layout/hProcess7#1"/>
    <dgm:cxn modelId="{7112825E-D524-400D-B5F1-81EBE8E183D1}" type="presParOf" srcId="{8C75897F-3138-4921-B00B-AE8FB7CCC2CC}" destId="{B94E4678-E19D-4C08-92D5-1F664801DB77}" srcOrd="7" destOrd="0" presId="urn:microsoft.com/office/officeart/2005/8/layout/hProcess7#1"/>
    <dgm:cxn modelId="{63D1A2E7-CE3A-44F8-84FD-DE75E952E2E9}" type="presParOf" srcId="{8C75897F-3138-4921-B00B-AE8FB7CCC2CC}" destId="{A09674BF-506B-4F65-B65D-83613787CC3B}" srcOrd="8" destOrd="0" presId="urn:microsoft.com/office/officeart/2005/8/layout/hProcess7#1"/>
    <dgm:cxn modelId="{10A8AA41-D6C4-4845-A502-5FD2010673EB}" type="presParOf" srcId="{A09674BF-506B-4F65-B65D-83613787CC3B}" destId="{904D239F-AA9E-4369-8D41-EB631C82371F}" srcOrd="0" destOrd="0" presId="urn:microsoft.com/office/officeart/2005/8/layout/hProcess7#1"/>
    <dgm:cxn modelId="{976BE74E-DB27-4E77-B0C4-006B016820E2}" type="presParOf" srcId="{A09674BF-506B-4F65-B65D-83613787CC3B}" destId="{AEB4B10A-A46E-428E-B8AD-8451D8C824DA}" srcOrd="1" destOrd="0" presId="urn:microsoft.com/office/officeart/2005/8/layout/hProcess7#1"/>
    <dgm:cxn modelId="{394EFDA5-766F-473F-B412-3C389B409D9C}" type="presParOf" srcId="{A09674BF-506B-4F65-B65D-83613787CC3B}" destId="{0E0F79EB-1A11-4184-BEE7-D87599080DB9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66F02-DCB9-4CD6-A764-380E5FB40C7A}">
      <dsp:nvSpPr>
        <dsp:cNvPr id="0" name=""/>
        <dsp:cNvSpPr/>
      </dsp:nvSpPr>
      <dsp:spPr>
        <a:xfrm>
          <a:off x="5" y="360908"/>
          <a:ext cx="2204471" cy="2787130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44450" bIns="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1º ENCONTRO</a:t>
          </a:r>
          <a:endParaRPr lang="pt-BR" sz="1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16200000">
        <a:off x="-922271" y="1283184"/>
        <a:ext cx="2285447" cy="440894"/>
      </dsp:txXfrm>
    </dsp:sp>
    <dsp:sp modelId="{2E67FD6B-8E07-4D2F-AC7C-B47DB6B69AE3}">
      <dsp:nvSpPr>
        <dsp:cNvPr id="0" name=""/>
        <dsp:cNvSpPr/>
      </dsp:nvSpPr>
      <dsp:spPr>
        <a:xfrm>
          <a:off x="440899" y="360908"/>
          <a:ext cx="1642331" cy="27871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b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</a:t>
          </a: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Acolhimento;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Apresentação do projeto;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Entrevista individual com aplicação de questionário;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Levantamento da situação-problema e </a:t>
          </a:r>
          <a:r>
            <a:rPr lang="pt-BR" sz="1000" b="0" kern="1200" dirty="0" err="1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ponto-chaves</a:t>
          </a: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(etapas observação da realidade e pontos-chaves);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Entrega da cartilha, para ser lida no domicílio (etapa da teorização)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b="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40899" y="360908"/>
        <a:ext cx="1642331" cy="2787130"/>
      </dsp:txXfrm>
    </dsp:sp>
    <dsp:sp modelId="{93D15E2D-03DF-4AE1-9030-A21F8B4914D3}">
      <dsp:nvSpPr>
        <dsp:cNvPr id="0" name=""/>
        <dsp:cNvSpPr/>
      </dsp:nvSpPr>
      <dsp:spPr>
        <a:xfrm>
          <a:off x="2260933" y="311863"/>
          <a:ext cx="2204471" cy="2787130"/>
        </a:xfrm>
        <a:prstGeom prst="roundRect">
          <a:avLst>
            <a:gd name="adj" fmla="val 5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44450" bIns="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2º ENCONTRO</a:t>
          </a:r>
          <a:endParaRPr lang="pt-BR" sz="1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16200000">
        <a:off x="1338656" y="1234139"/>
        <a:ext cx="2285447" cy="440894"/>
      </dsp:txXfrm>
    </dsp:sp>
    <dsp:sp modelId="{5ACC6920-7AA7-42F8-A3B9-126BBC7F0CA5}">
      <dsp:nvSpPr>
        <dsp:cNvPr id="0" name=""/>
        <dsp:cNvSpPr/>
      </dsp:nvSpPr>
      <dsp:spPr>
        <a:xfrm rot="5400000">
          <a:off x="2098825" y="2422551"/>
          <a:ext cx="388674" cy="33067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7AF2D-3908-43B2-9187-AB0A907DFDD3}">
      <dsp:nvSpPr>
        <dsp:cNvPr id="0" name=""/>
        <dsp:cNvSpPr/>
      </dsp:nvSpPr>
      <dsp:spPr>
        <a:xfrm>
          <a:off x="2701827" y="311863"/>
          <a:ext cx="1642331" cy="27871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b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</a:t>
          </a: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Acolhimento;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Problematização e discussão da cartilha;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Levantamento de soluções para a situação-problema (etapa hipóteses de solução);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Síntese do conhecimento.</a:t>
          </a:r>
          <a:endParaRPr lang="pt-BR" sz="1000" b="0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701827" y="311863"/>
        <a:ext cx="1642331" cy="2787130"/>
      </dsp:txXfrm>
    </dsp:sp>
    <dsp:sp modelId="{904D239F-AA9E-4369-8D41-EB631C82371F}">
      <dsp:nvSpPr>
        <dsp:cNvPr id="0" name=""/>
        <dsp:cNvSpPr/>
      </dsp:nvSpPr>
      <dsp:spPr>
        <a:xfrm>
          <a:off x="4563768" y="320619"/>
          <a:ext cx="2204471" cy="2815145"/>
        </a:xfrm>
        <a:prstGeom prst="roundRect">
          <a:avLst>
            <a:gd name="adj" fmla="val 5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44450" bIns="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3º ENCONTRO</a:t>
          </a:r>
          <a:endParaRPr lang="pt-BR" sz="10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16200000">
        <a:off x="3630005" y="1254381"/>
        <a:ext cx="2308419" cy="440894"/>
      </dsp:txXfrm>
    </dsp:sp>
    <dsp:sp modelId="{7560D659-34E0-4543-AE49-5CCF6EF22FD2}">
      <dsp:nvSpPr>
        <dsp:cNvPr id="0" name=""/>
        <dsp:cNvSpPr/>
      </dsp:nvSpPr>
      <dsp:spPr>
        <a:xfrm rot="5400000">
          <a:off x="4380453" y="2422551"/>
          <a:ext cx="388674" cy="33067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F79EB-1A11-4184-BEE7-D87599080DB9}">
      <dsp:nvSpPr>
        <dsp:cNvPr id="0" name=""/>
        <dsp:cNvSpPr/>
      </dsp:nvSpPr>
      <dsp:spPr>
        <a:xfrm>
          <a:off x="5004662" y="320619"/>
          <a:ext cx="1642331" cy="281514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00" b="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</a:t>
          </a: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Acolhimento;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 Discussão da aplicabilidade da cartilha no cotidiano; (etapa aplicação à realidade)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  Avaliação final.</a:t>
          </a:r>
          <a:endParaRPr lang="pt-BR" sz="1000" b="0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5004662" y="320619"/>
        <a:ext cx="1642331" cy="2815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67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36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11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869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302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1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54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58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25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688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25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51C35-BAB3-4395-B5D5-31391737F97E}" type="datetimeFigureOut">
              <a:rPr lang="pt-BR" smtClean="0"/>
              <a:t>23/12/2015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FDEA4-8301-4BF7-BCB1-F57C8213B9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01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954019900"/>
              </p:ext>
            </p:extLst>
          </p:nvPr>
        </p:nvGraphicFramePr>
        <p:xfrm>
          <a:off x="899592" y="1412776"/>
          <a:ext cx="6768752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83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</Words>
  <Application>Microsoft Office PowerPoint</Application>
  <PresentationFormat>Apresentação na tela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2015-12-23T20:40:58Z</dcterms:created>
  <dcterms:modified xsi:type="dcterms:W3CDTF">2015-12-23T20:42:47Z</dcterms:modified>
</cp:coreProperties>
</file>