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124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8EA55-E9B6-46D4-811C-89DCEB0D4596}" type="datetimeFigureOut">
              <a:rPr lang="pt-BR" smtClean="0"/>
              <a:t>01/10/2015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3B2F84-53C9-40D5-BCA1-474E3CB7B88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B2F84-53C9-40D5-BCA1-474E3CB7B885}" type="slidenum">
              <a:rPr lang="pt-BR" smtClean="0"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CA1-2973-4476-9C13-7E958D0347A1}" type="datetimeFigureOut">
              <a:rPr lang="pt-BR" smtClean="0"/>
              <a:t>01/10/2015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F2B9-BDAD-445C-88E7-19A45433911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CA1-2973-4476-9C13-7E958D0347A1}" type="datetimeFigureOut">
              <a:rPr lang="pt-BR" smtClean="0"/>
              <a:t>01/10/2015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F2B9-BDAD-445C-88E7-19A45433911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CA1-2973-4476-9C13-7E958D0347A1}" type="datetimeFigureOut">
              <a:rPr lang="pt-BR" smtClean="0"/>
              <a:t>01/10/2015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F2B9-BDAD-445C-88E7-19A45433911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CA1-2973-4476-9C13-7E958D0347A1}" type="datetimeFigureOut">
              <a:rPr lang="pt-BR" smtClean="0"/>
              <a:t>01/10/2015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F2B9-BDAD-445C-88E7-19A45433911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CA1-2973-4476-9C13-7E958D0347A1}" type="datetimeFigureOut">
              <a:rPr lang="pt-BR" smtClean="0"/>
              <a:t>01/10/2015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F2B9-BDAD-445C-88E7-19A45433911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CA1-2973-4476-9C13-7E958D0347A1}" type="datetimeFigureOut">
              <a:rPr lang="pt-BR" smtClean="0"/>
              <a:t>01/10/2015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F2B9-BDAD-445C-88E7-19A45433911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CA1-2973-4476-9C13-7E958D0347A1}" type="datetimeFigureOut">
              <a:rPr lang="pt-BR" smtClean="0"/>
              <a:t>01/10/2015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F2B9-BDAD-445C-88E7-19A45433911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CA1-2973-4476-9C13-7E958D0347A1}" type="datetimeFigureOut">
              <a:rPr lang="pt-BR" smtClean="0"/>
              <a:t>01/10/2015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F2B9-BDAD-445C-88E7-19A45433911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CA1-2973-4476-9C13-7E958D0347A1}" type="datetimeFigureOut">
              <a:rPr lang="pt-BR" smtClean="0"/>
              <a:t>01/10/2015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F2B9-BDAD-445C-88E7-19A45433911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CA1-2973-4476-9C13-7E958D0347A1}" type="datetimeFigureOut">
              <a:rPr lang="pt-BR" smtClean="0"/>
              <a:t>01/10/2015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F2B9-BDAD-445C-88E7-19A45433911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CA1-2973-4476-9C13-7E958D0347A1}" type="datetimeFigureOut">
              <a:rPr lang="pt-BR" smtClean="0"/>
              <a:t>01/10/2015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F2B9-BDAD-445C-88E7-19A45433911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BCCA1-2973-4476-9C13-7E958D0347A1}" type="datetimeFigureOut">
              <a:rPr lang="pt-BR" smtClean="0"/>
              <a:t>01/10/2015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9F2B9-BDAD-445C-88E7-19A454339116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Grupo 159"/>
          <p:cNvGrpSpPr/>
          <p:nvPr/>
        </p:nvGrpSpPr>
        <p:grpSpPr>
          <a:xfrm>
            <a:off x="214290" y="357158"/>
            <a:ext cx="6429420" cy="8501122"/>
            <a:chOff x="214290" y="357158"/>
            <a:chExt cx="6429420" cy="8501122"/>
          </a:xfrm>
        </p:grpSpPr>
        <p:grpSp>
          <p:nvGrpSpPr>
            <p:cNvPr id="121" name="Grupo 120"/>
            <p:cNvGrpSpPr/>
            <p:nvPr/>
          </p:nvGrpSpPr>
          <p:grpSpPr>
            <a:xfrm>
              <a:off x="214290" y="3286116"/>
              <a:ext cx="6429420" cy="2071702"/>
              <a:chOff x="214290" y="214282"/>
              <a:chExt cx="6429420" cy="2071702"/>
            </a:xfrm>
          </p:grpSpPr>
          <p:grpSp>
            <p:nvGrpSpPr>
              <p:cNvPr id="62" name="Grupo 61"/>
              <p:cNvGrpSpPr/>
              <p:nvPr/>
            </p:nvGrpSpPr>
            <p:grpSpPr>
              <a:xfrm>
                <a:off x="357166" y="500034"/>
                <a:ext cx="6215106" cy="756000"/>
                <a:chOff x="357166" y="500034"/>
                <a:chExt cx="6215106" cy="756000"/>
              </a:xfrm>
            </p:grpSpPr>
            <p:sp>
              <p:nvSpPr>
                <p:cNvPr id="19" name="Retângulo de cantos arredondados 18"/>
                <p:cNvSpPr/>
                <p:nvPr/>
              </p:nvSpPr>
              <p:spPr>
                <a:xfrm>
                  <a:off x="357166" y="500034"/>
                  <a:ext cx="928694" cy="756000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</a:rPr>
                    <a:t>PUBMED</a:t>
                  </a:r>
                </a:p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</a:rPr>
                    <a:t>N = 194</a:t>
                  </a:r>
                  <a:endParaRPr lang="pt-BR" sz="1100" dirty="0">
                    <a:solidFill>
                      <a:schemeClr val="tx1"/>
                    </a:solidFill>
                    <a:latin typeface="Verdana" pitchFamily="34" charset="0"/>
                  </a:endParaRPr>
                </a:p>
              </p:txBody>
            </p:sp>
            <p:sp>
              <p:nvSpPr>
                <p:cNvPr id="22" name="Retângulo de cantos arredondados 21"/>
                <p:cNvSpPr/>
                <p:nvPr/>
              </p:nvSpPr>
              <p:spPr>
                <a:xfrm>
                  <a:off x="1714488" y="500034"/>
                  <a:ext cx="928694" cy="756000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</a:rPr>
                    <a:t>CINAHAL</a:t>
                  </a:r>
                </a:p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</a:rPr>
                    <a:t>N= 50</a:t>
                  </a:r>
                  <a:endParaRPr lang="pt-BR" sz="1100" dirty="0">
                    <a:solidFill>
                      <a:schemeClr val="tx1"/>
                    </a:solidFill>
                    <a:latin typeface="Verdana" pitchFamily="34" charset="0"/>
                  </a:endParaRPr>
                </a:p>
              </p:txBody>
            </p:sp>
            <p:sp>
              <p:nvSpPr>
                <p:cNvPr id="23" name="Retângulo de cantos arredondados 22"/>
                <p:cNvSpPr/>
                <p:nvPr/>
              </p:nvSpPr>
              <p:spPr>
                <a:xfrm>
                  <a:off x="3071810" y="500034"/>
                  <a:ext cx="928694" cy="756000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LILACS</a:t>
                  </a:r>
                </a:p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N= 6</a:t>
                  </a:r>
                  <a:endParaRPr lang="pt-BR" sz="1100" dirty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endParaRPr>
                </a:p>
              </p:txBody>
            </p:sp>
            <p:sp>
              <p:nvSpPr>
                <p:cNvPr id="24" name="Retângulo de cantos arredondados 23"/>
                <p:cNvSpPr/>
                <p:nvPr/>
              </p:nvSpPr>
              <p:spPr>
                <a:xfrm>
                  <a:off x="4357694" y="500034"/>
                  <a:ext cx="928694" cy="756000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CAPES</a:t>
                  </a:r>
                </a:p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N=99</a:t>
                  </a:r>
                  <a:endParaRPr lang="pt-BR" sz="1100" dirty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endParaRPr>
                </a:p>
              </p:txBody>
            </p:sp>
            <p:sp>
              <p:nvSpPr>
                <p:cNvPr id="25" name="Retângulo de cantos arredondados 24"/>
                <p:cNvSpPr/>
                <p:nvPr/>
              </p:nvSpPr>
              <p:spPr>
                <a:xfrm>
                  <a:off x="5643578" y="500034"/>
                  <a:ext cx="928694" cy="756000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BVS</a:t>
                  </a:r>
                </a:p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N=146</a:t>
                  </a:r>
                  <a:endParaRPr lang="pt-BR" sz="1100" dirty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endParaRPr>
                </a:p>
              </p:txBody>
            </p:sp>
            <p:cxnSp>
              <p:nvCxnSpPr>
                <p:cNvPr id="44" name="Conector reto 43"/>
                <p:cNvCxnSpPr/>
                <p:nvPr/>
              </p:nvCxnSpPr>
              <p:spPr>
                <a:xfrm>
                  <a:off x="1285860" y="928662"/>
                  <a:ext cx="3960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Conector reto 57"/>
                <p:cNvCxnSpPr/>
                <p:nvPr/>
              </p:nvCxnSpPr>
              <p:spPr>
                <a:xfrm>
                  <a:off x="2643182" y="928662"/>
                  <a:ext cx="3960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Conector reto 58"/>
                <p:cNvCxnSpPr/>
                <p:nvPr/>
              </p:nvCxnSpPr>
              <p:spPr>
                <a:xfrm>
                  <a:off x="4000504" y="928662"/>
                  <a:ext cx="3960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Conector reto 59"/>
                <p:cNvCxnSpPr/>
                <p:nvPr/>
              </p:nvCxnSpPr>
              <p:spPr>
                <a:xfrm>
                  <a:off x="5286388" y="928662"/>
                  <a:ext cx="3960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6" name="Retângulo de cantos arredondados 65"/>
              <p:cNvSpPr/>
              <p:nvPr/>
            </p:nvSpPr>
            <p:spPr>
              <a:xfrm>
                <a:off x="3071810" y="1428728"/>
                <a:ext cx="928694" cy="7560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100" dirty="0" smtClean="0">
                    <a:solidFill>
                      <a:schemeClr val="tx1"/>
                    </a:solidFill>
                    <a:latin typeface="Verdana" pitchFamily="34" charset="0"/>
                  </a:rPr>
                  <a:t>TOTAL</a:t>
                </a:r>
              </a:p>
              <a:p>
                <a:pPr algn="ctr"/>
                <a:r>
                  <a:rPr lang="pt-BR" sz="1100" dirty="0" smtClean="0">
                    <a:solidFill>
                      <a:schemeClr val="tx1"/>
                    </a:solidFill>
                    <a:latin typeface="Verdana" pitchFamily="34" charset="0"/>
                  </a:rPr>
                  <a:t>495</a:t>
                </a:r>
                <a:endParaRPr lang="pt-BR" sz="1100" dirty="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4" name="Retângulo de cantos arredondados 83"/>
              <p:cNvSpPr/>
              <p:nvPr/>
            </p:nvSpPr>
            <p:spPr>
              <a:xfrm>
                <a:off x="214290" y="214282"/>
                <a:ext cx="6429420" cy="2071702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100" name="Retângulo de cantos arredondados 99"/>
            <p:cNvSpPr/>
            <p:nvPr/>
          </p:nvSpPr>
          <p:spPr>
            <a:xfrm>
              <a:off x="2143116" y="2643174"/>
              <a:ext cx="2786082" cy="42862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100" dirty="0" smtClean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APLICADO CRITÉRIO TEMPORAL</a:t>
              </a:r>
              <a:endParaRPr lang="pt-BR" sz="11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cxnSp>
          <p:nvCxnSpPr>
            <p:cNvPr id="102" name="Conector reto 101"/>
            <p:cNvCxnSpPr/>
            <p:nvPr/>
          </p:nvCxnSpPr>
          <p:spPr>
            <a:xfrm rot="5400000">
              <a:off x="3481876" y="3233240"/>
              <a:ext cx="18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ector reto 104"/>
            <p:cNvCxnSpPr/>
            <p:nvPr/>
          </p:nvCxnSpPr>
          <p:spPr>
            <a:xfrm rot="5400000">
              <a:off x="3374438" y="2483422"/>
              <a:ext cx="25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9" name="Grupo 158"/>
            <p:cNvGrpSpPr/>
            <p:nvPr/>
          </p:nvGrpSpPr>
          <p:grpSpPr>
            <a:xfrm>
              <a:off x="214290" y="357158"/>
              <a:ext cx="6429420" cy="2071702"/>
              <a:chOff x="366690" y="366682"/>
              <a:chExt cx="6429420" cy="2071702"/>
            </a:xfrm>
          </p:grpSpPr>
          <p:grpSp>
            <p:nvGrpSpPr>
              <p:cNvPr id="123" name="Grupo 61"/>
              <p:cNvGrpSpPr/>
              <p:nvPr/>
            </p:nvGrpSpPr>
            <p:grpSpPr>
              <a:xfrm>
                <a:off x="509566" y="652434"/>
                <a:ext cx="6215106" cy="756000"/>
                <a:chOff x="357166" y="500034"/>
                <a:chExt cx="6215106" cy="756000"/>
              </a:xfrm>
            </p:grpSpPr>
            <p:sp>
              <p:nvSpPr>
                <p:cNvPr id="126" name="Retângulo de cantos arredondados 125"/>
                <p:cNvSpPr/>
                <p:nvPr/>
              </p:nvSpPr>
              <p:spPr>
                <a:xfrm>
                  <a:off x="357166" y="500034"/>
                  <a:ext cx="928694" cy="756000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</a:rPr>
                    <a:t>PUBMED</a:t>
                  </a:r>
                </a:p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</a:rPr>
                    <a:t>N = 416</a:t>
                  </a:r>
                  <a:endParaRPr lang="pt-BR" sz="1100" dirty="0">
                    <a:solidFill>
                      <a:schemeClr val="tx1"/>
                    </a:solidFill>
                    <a:latin typeface="Verdana" pitchFamily="34" charset="0"/>
                  </a:endParaRPr>
                </a:p>
              </p:txBody>
            </p:sp>
            <p:sp>
              <p:nvSpPr>
                <p:cNvPr id="127" name="Retângulo de cantos arredondados 126"/>
                <p:cNvSpPr/>
                <p:nvPr/>
              </p:nvSpPr>
              <p:spPr>
                <a:xfrm>
                  <a:off x="1714488" y="500034"/>
                  <a:ext cx="928694" cy="756000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</a:rPr>
                    <a:t>CINAHAL</a:t>
                  </a:r>
                </a:p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</a:rPr>
                    <a:t>N= 122</a:t>
                  </a:r>
                  <a:endParaRPr lang="pt-BR" sz="1100" dirty="0">
                    <a:solidFill>
                      <a:schemeClr val="tx1"/>
                    </a:solidFill>
                    <a:latin typeface="Verdana" pitchFamily="34" charset="0"/>
                  </a:endParaRPr>
                </a:p>
              </p:txBody>
            </p:sp>
            <p:sp>
              <p:nvSpPr>
                <p:cNvPr id="128" name="Retângulo de cantos arredondados 127"/>
                <p:cNvSpPr/>
                <p:nvPr/>
              </p:nvSpPr>
              <p:spPr>
                <a:xfrm>
                  <a:off x="3071810" y="500034"/>
                  <a:ext cx="928694" cy="756000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LILACS</a:t>
                  </a:r>
                </a:p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N= 14</a:t>
                  </a:r>
                  <a:endParaRPr lang="pt-BR" sz="1100" dirty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endParaRPr>
                </a:p>
              </p:txBody>
            </p:sp>
            <p:sp>
              <p:nvSpPr>
                <p:cNvPr id="129" name="Retângulo de cantos arredondados 128"/>
                <p:cNvSpPr/>
                <p:nvPr/>
              </p:nvSpPr>
              <p:spPr>
                <a:xfrm>
                  <a:off x="4357694" y="500034"/>
                  <a:ext cx="928694" cy="756000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CAPES</a:t>
                  </a:r>
                </a:p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N=329</a:t>
                  </a:r>
                  <a:endParaRPr lang="pt-BR" sz="1100" dirty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endParaRPr>
                </a:p>
              </p:txBody>
            </p:sp>
            <p:sp>
              <p:nvSpPr>
                <p:cNvPr id="130" name="Retângulo de cantos arredondados 129"/>
                <p:cNvSpPr/>
                <p:nvPr/>
              </p:nvSpPr>
              <p:spPr>
                <a:xfrm>
                  <a:off x="5643578" y="500034"/>
                  <a:ext cx="928694" cy="756000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BVS</a:t>
                  </a:r>
                </a:p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N=301</a:t>
                  </a:r>
                  <a:endParaRPr lang="pt-BR" sz="1100" dirty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endParaRPr>
                </a:p>
              </p:txBody>
            </p:sp>
            <p:cxnSp>
              <p:nvCxnSpPr>
                <p:cNvPr id="131" name="Conector reto 130"/>
                <p:cNvCxnSpPr/>
                <p:nvPr/>
              </p:nvCxnSpPr>
              <p:spPr>
                <a:xfrm>
                  <a:off x="1285860" y="928662"/>
                  <a:ext cx="3960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Conector reto 131"/>
                <p:cNvCxnSpPr/>
                <p:nvPr/>
              </p:nvCxnSpPr>
              <p:spPr>
                <a:xfrm>
                  <a:off x="2643182" y="928662"/>
                  <a:ext cx="3960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Conector reto 132"/>
                <p:cNvCxnSpPr/>
                <p:nvPr/>
              </p:nvCxnSpPr>
              <p:spPr>
                <a:xfrm>
                  <a:off x="4000504" y="928662"/>
                  <a:ext cx="3960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Conector reto 133"/>
                <p:cNvCxnSpPr/>
                <p:nvPr/>
              </p:nvCxnSpPr>
              <p:spPr>
                <a:xfrm>
                  <a:off x="5286388" y="928662"/>
                  <a:ext cx="3960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4" name="Retângulo de cantos arredondados 123"/>
              <p:cNvSpPr/>
              <p:nvPr/>
            </p:nvSpPr>
            <p:spPr>
              <a:xfrm>
                <a:off x="3224210" y="1581128"/>
                <a:ext cx="928694" cy="7560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100" dirty="0" smtClean="0">
                    <a:solidFill>
                      <a:schemeClr val="tx1"/>
                    </a:solidFill>
                    <a:latin typeface="Verdana" pitchFamily="34" charset="0"/>
                  </a:rPr>
                  <a:t>TOTAL</a:t>
                </a:r>
              </a:p>
              <a:p>
                <a:pPr algn="ctr"/>
                <a:r>
                  <a:rPr lang="pt-BR" sz="1100" dirty="0" smtClean="0">
                    <a:solidFill>
                      <a:schemeClr val="tx1"/>
                    </a:solidFill>
                    <a:latin typeface="Verdana" pitchFamily="34" charset="0"/>
                  </a:rPr>
                  <a:t>1182</a:t>
                </a:r>
                <a:endParaRPr lang="pt-BR" sz="1100" dirty="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125" name="Retângulo de cantos arredondados 124"/>
              <p:cNvSpPr/>
              <p:nvPr/>
            </p:nvSpPr>
            <p:spPr>
              <a:xfrm>
                <a:off x="366690" y="366682"/>
                <a:ext cx="6429420" cy="2071702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cxnSp>
          <p:nvCxnSpPr>
            <p:cNvPr id="135" name="Conector reto 134"/>
            <p:cNvCxnSpPr/>
            <p:nvPr/>
          </p:nvCxnSpPr>
          <p:spPr>
            <a:xfrm rot="5400000">
              <a:off x="3445876" y="5626694"/>
              <a:ext cx="25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Retângulo de cantos arredondados 135"/>
            <p:cNvSpPr/>
            <p:nvPr/>
          </p:nvSpPr>
          <p:spPr>
            <a:xfrm>
              <a:off x="1428736" y="5786446"/>
              <a:ext cx="4000528" cy="9144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1100" dirty="0" smtClean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EXCLUSÕES APÓS A LEITURA DE RESUMOS:</a:t>
              </a:r>
            </a:p>
            <a:p>
              <a:r>
                <a:rPr lang="pt-BR" sz="1100" dirty="0" smtClean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Não responderam à questão norteadora: 102</a:t>
              </a:r>
            </a:p>
            <a:p>
              <a:r>
                <a:rPr lang="pt-BR" sz="1100" dirty="0" smtClean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Não atenderam aos critérios pré estabelecidos: 81</a:t>
              </a:r>
            </a:p>
            <a:p>
              <a:r>
                <a:rPr lang="pt-BR" sz="1100" dirty="0" smtClean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Repetidos: 288 </a:t>
              </a:r>
              <a:endParaRPr lang="pt-BR" sz="11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grpSp>
          <p:nvGrpSpPr>
            <p:cNvPr id="155" name="Grupo 154"/>
            <p:cNvGrpSpPr/>
            <p:nvPr/>
          </p:nvGrpSpPr>
          <p:grpSpPr>
            <a:xfrm>
              <a:off x="357166" y="7162783"/>
              <a:ext cx="6215106" cy="806398"/>
              <a:chOff x="357166" y="7358050"/>
              <a:chExt cx="6215106" cy="756000"/>
            </a:xfrm>
          </p:grpSpPr>
          <p:sp>
            <p:nvSpPr>
              <p:cNvPr id="141" name="Retângulo de cantos arredondados 140"/>
              <p:cNvSpPr/>
              <p:nvPr/>
            </p:nvSpPr>
            <p:spPr>
              <a:xfrm>
                <a:off x="357166" y="7358050"/>
                <a:ext cx="928694" cy="7560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100" dirty="0" smtClean="0">
                    <a:solidFill>
                      <a:schemeClr val="tx1"/>
                    </a:solidFill>
                    <a:latin typeface="Verdana" pitchFamily="34" charset="0"/>
                  </a:rPr>
                  <a:t>PUBMED</a:t>
                </a:r>
              </a:p>
              <a:p>
                <a:pPr algn="ctr"/>
                <a:r>
                  <a:rPr lang="pt-BR" sz="1100" dirty="0" smtClean="0">
                    <a:solidFill>
                      <a:schemeClr val="tx1"/>
                    </a:solidFill>
                    <a:latin typeface="Verdana" pitchFamily="34" charset="0"/>
                  </a:rPr>
                  <a:t>N = 194</a:t>
                </a:r>
                <a:endParaRPr lang="pt-BR" sz="1100" dirty="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142" name="Retângulo de cantos arredondados 141"/>
              <p:cNvSpPr/>
              <p:nvPr/>
            </p:nvSpPr>
            <p:spPr>
              <a:xfrm>
                <a:off x="1714488" y="7358050"/>
                <a:ext cx="928694" cy="7560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100" dirty="0" smtClean="0">
                    <a:solidFill>
                      <a:schemeClr val="tx1"/>
                    </a:solidFill>
                    <a:latin typeface="Verdana" pitchFamily="34" charset="0"/>
                  </a:rPr>
                  <a:t>CINAHAL</a:t>
                </a:r>
              </a:p>
              <a:p>
                <a:pPr algn="ctr"/>
                <a:r>
                  <a:rPr lang="pt-BR" sz="1100" dirty="0" smtClean="0">
                    <a:solidFill>
                      <a:schemeClr val="tx1"/>
                    </a:solidFill>
                    <a:latin typeface="Verdana" pitchFamily="34" charset="0"/>
                  </a:rPr>
                  <a:t>N= 50</a:t>
                </a:r>
                <a:endParaRPr lang="pt-BR" sz="1100" dirty="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143" name="Retângulo de cantos arredondados 142"/>
              <p:cNvSpPr/>
              <p:nvPr/>
            </p:nvSpPr>
            <p:spPr>
              <a:xfrm>
                <a:off x="3071810" y="7358050"/>
                <a:ext cx="928694" cy="7560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100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LILACS</a:t>
                </a:r>
              </a:p>
              <a:p>
                <a:pPr algn="ctr"/>
                <a:r>
                  <a:rPr lang="pt-BR" sz="1100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N= 6</a:t>
                </a:r>
                <a:endParaRPr lang="pt-BR" sz="1100" dirty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144" name="Retângulo de cantos arredondados 143"/>
              <p:cNvSpPr/>
              <p:nvPr/>
            </p:nvSpPr>
            <p:spPr>
              <a:xfrm>
                <a:off x="4357694" y="7358050"/>
                <a:ext cx="928694" cy="7560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100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CAPES</a:t>
                </a:r>
              </a:p>
              <a:p>
                <a:pPr algn="ctr"/>
                <a:r>
                  <a:rPr lang="pt-BR" sz="1100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N=99</a:t>
                </a:r>
                <a:endParaRPr lang="pt-BR" sz="1100" dirty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145" name="Retângulo de cantos arredondados 144"/>
              <p:cNvSpPr/>
              <p:nvPr/>
            </p:nvSpPr>
            <p:spPr>
              <a:xfrm>
                <a:off x="5643578" y="7358050"/>
                <a:ext cx="928694" cy="7560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100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BVS</a:t>
                </a:r>
              </a:p>
              <a:p>
                <a:pPr algn="ctr"/>
                <a:r>
                  <a:rPr lang="pt-BR" sz="1100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N=146</a:t>
                </a:r>
                <a:endParaRPr lang="pt-BR" sz="1100" dirty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cxnSp>
            <p:nvCxnSpPr>
              <p:cNvPr id="146" name="Conector reto 145"/>
              <p:cNvCxnSpPr/>
              <p:nvPr/>
            </p:nvCxnSpPr>
            <p:spPr>
              <a:xfrm>
                <a:off x="1285860" y="7786678"/>
                <a:ext cx="396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Conector reto 146"/>
              <p:cNvCxnSpPr/>
              <p:nvPr/>
            </p:nvCxnSpPr>
            <p:spPr>
              <a:xfrm>
                <a:off x="2643182" y="7786678"/>
                <a:ext cx="396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Conector reto 147"/>
              <p:cNvCxnSpPr/>
              <p:nvPr/>
            </p:nvCxnSpPr>
            <p:spPr>
              <a:xfrm>
                <a:off x="4000504" y="7786678"/>
                <a:ext cx="396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Conector reto 148"/>
              <p:cNvCxnSpPr/>
              <p:nvPr/>
            </p:nvCxnSpPr>
            <p:spPr>
              <a:xfrm>
                <a:off x="5286388" y="7786678"/>
                <a:ext cx="396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0" name="Retângulo de cantos arredondados 139"/>
            <p:cNvSpPr/>
            <p:nvPr/>
          </p:nvSpPr>
          <p:spPr>
            <a:xfrm>
              <a:off x="285728" y="7000892"/>
              <a:ext cx="6357982" cy="114300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53" name="Conector reto 152"/>
            <p:cNvCxnSpPr/>
            <p:nvPr/>
          </p:nvCxnSpPr>
          <p:spPr>
            <a:xfrm rot="5400000">
              <a:off x="3445876" y="6841140"/>
              <a:ext cx="25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Retângulo de cantos arredondados 153"/>
            <p:cNvSpPr/>
            <p:nvPr/>
          </p:nvSpPr>
          <p:spPr>
            <a:xfrm>
              <a:off x="2214554" y="8429652"/>
              <a:ext cx="3000396" cy="42862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100" dirty="0" smtClean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ESTUDOS INCLUÍDOS: 23 ARTIGOS</a:t>
              </a:r>
              <a:endParaRPr lang="pt-BR" sz="11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cxnSp>
          <p:nvCxnSpPr>
            <p:cNvPr id="158" name="Conector reto 157"/>
            <p:cNvCxnSpPr/>
            <p:nvPr/>
          </p:nvCxnSpPr>
          <p:spPr>
            <a:xfrm rot="5400000">
              <a:off x="3445876" y="8269900"/>
              <a:ext cx="25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86</Words>
  <Application>Microsoft Office PowerPoint</Application>
  <PresentationFormat>Apresentação na tela (4:3)</PresentationFormat>
  <Paragraphs>41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Elsie Storch</dc:creator>
  <cp:lastModifiedBy>Elsie Storch</cp:lastModifiedBy>
  <cp:revision>10</cp:revision>
  <dcterms:created xsi:type="dcterms:W3CDTF">2015-10-02T01:55:22Z</dcterms:created>
  <dcterms:modified xsi:type="dcterms:W3CDTF">2015-10-02T03:25:34Z</dcterms:modified>
</cp:coreProperties>
</file>