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737D-23FD-44C8-A2DA-C2BB5BB83725}" type="datetimeFigureOut">
              <a:rPr lang="pt-BR" smtClean="0"/>
              <a:t>31/08/2015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4602-9914-41CB-AC1A-83D4C0ED2A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1966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737D-23FD-44C8-A2DA-C2BB5BB83725}" type="datetimeFigureOut">
              <a:rPr lang="pt-BR" smtClean="0"/>
              <a:t>31/08/2015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4602-9914-41CB-AC1A-83D4C0ED2A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376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737D-23FD-44C8-A2DA-C2BB5BB83725}" type="datetimeFigureOut">
              <a:rPr lang="pt-BR" smtClean="0"/>
              <a:t>31/08/2015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4602-9914-41CB-AC1A-83D4C0ED2A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779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737D-23FD-44C8-A2DA-C2BB5BB83725}" type="datetimeFigureOut">
              <a:rPr lang="pt-BR" smtClean="0"/>
              <a:t>31/08/2015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4602-9914-41CB-AC1A-83D4C0ED2A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206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737D-23FD-44C8-A2DA-C2BB5BB83725}" type="datetimeFigureOut">
              <a:rPr lang="pt-BR" smtClean="0"/>
              <a:t>31/08/2015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4602-9914-41CB-AC1A-83D4C0ED2A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4270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737D-23FD-44C8-A2DA-C2BB5BB83725}" type="datetimeFigureOut">
              <a:rPr lang="pt-BR" smtClean="0"/>
              <a:t>31/08/2015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4602-9914-41CB-AC1A-83D4C0ED2A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681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737D-23FD-44C8-A2DA-C2BB5BB83725}" type="datetimeFigureOut">
              <a:rPr lang="pt-BR" smtClean="0"/>
              <a:t>31/08/2015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4602-9914-41CB-AC1A-83D4C0ED2A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5988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737D-23FD-44C8-A2DA-C2BB5BB83725}" type="datetimeFigureOut">
              <a:rPr lang="pt-BR" smtClean="0"/>
              <a:t>31/08/2015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4602-9914-41CB-AC1A-83D4C0ED2A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846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737D-23FD-44C8-A2DA-C2BB5BB83725}" type="datetimeFigureOut">
              <a:rPr lang="pt-BR" smtClean="0"/>
              <a:t>31/08/2015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4602-9914-41CB-AC1A-83D4C0ED2A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086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737D-23FD-44C8-A2DA-C2BB5BB83725}" type="datetimeFigureOut">
              <a:rPr lang="pt-BR" smtClean="0"/>
              <a:t>31/08/2015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4602-9914-41CB-AC1A-83D4C0ED2A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1390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737D-23FD-44C8-A2DA-C2BB5BB83725}" type="datetimeFigureOut">
              <a:rPr lang="pt-BR" smtClean="0"/>
              <a:t>31/08/2015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4602-9914-41CB-AC1A-83D4C0ED2A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5145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2737D-23FD-44C8-A2DA-C2BB5BB83725}" type="datetimeFigureOut">
              <a:rPr lang="pt-BR" smtClean="0"/>
              <a:t>31/08/2015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D4602-9914-41CB-AC1A-83D4C0ED2A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1116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03798" y="346170"/>
            <a:ext cx="9144000" cy="682580"/>
          </a:xfrm>
        </p:spPr>
        <p:txBody>
          <a:bodyPr>
            <a:normAutofit/>
          </a:bodyPr>
          <a:lstStyle/>
          <a:p>
            <a:pPr algn="l"/>
            <a:r>
              <a:rPr lang="pt-BR" sz="9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Figura 2 </a:t>
            </a:r>
            <a:r>
              <a:rPr lang="pt-BR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pt-BR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Detalhamento gráfico das pontuações médias dos grupos oncológicos em ansiedade-traço e ansiedade-estado. </a:t>
            </a:r>
            <a:r>
              <a:rPr lang="pt-BR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Fortaleza-CE</a:t>
            </a:r>
            <a:r>
              <a:rPr lang="pt-BR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2015.</a:t>
            </a:r>
          </a:p>
        </p:txBody>
      </p:sp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70452" y="1320828"/>
            <a:ext cx="4431858" cy="45195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99031" y="1320595"/>
            <a:ext cx="4348767" cy="445515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1524000" y="6132451"/>
            <a:ext cx="23775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Fonte: Elaboração dos autores, 2015.</a:t>
            </a:r>
          </a:p>
        </p:txBody>
      </p:sp>
    </p:spTree>
    <p:extLst>
      <p:ext uri="{BB962C8B-B14F-4D97-AF65-F5344CB8AC3E}">
        <p14:creationId xmlns:p14="http://schemas.microsoft.com/office/powerpoint/2010/main" val="3658835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46514" y="365126"/>
            <a:ext cx="9307286" cy="952046"/>
          </a:xfrm>
        </p:spPr>
        <p:txBody>
          <a:bodyPr>
            <a:normAutofit/>
          </a:bodyPr>
          <a:lstStyle/>
          <a:p>
            <a:r>
              <a:rPr lang="pt-BR" sz="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Figura </a:t>
            </a:r>
            <a:r>
              <a:rPr lang="pt-BR" sz="9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 </a:t>
            </a:r>
            <a:r>
              <a:rPr lang="pt-BR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Nível de ansiedade-traço nos três </a:t>
            </a:r>
            <a:r>
              <a:rPr lang="pt-BR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grupos </a:t>
            </a:r>
            <a:r>
              <a:rPr lang="pt-BR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oncológicos estudados. </a:t>
            </a:r>
            <a:r>
              <a:rPr lang="pt-BR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Fortaleza-CE</a:t>
            </a:r>
            <a:r>
              <a:rPr lang="pt-BR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2015</a:t>
            </a:r>
            <a:r>
              <a:rPr lang="pt-BR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br>
              <a:rPr lang="pt-BR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pt-BR" sz="9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46514" y="1358978"/>
            <a:ext cx="5943600" cy="42580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2046514" y="6117772"/>
            <a:ext cx="23775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Fonte: Elaboração dos autores, 2015.</a:t>
            </a:r>
          </a:p>
        </p:txBody>
      </p:sp>
    </p:spTree>
    <p:extLst>
      <p:ext uri="{BB962C8B-B14F-4D97-AF65-F5344CB8AC3E}">
        <p14:creationId xmlns:p14="http://schemas.microsoft.com/office/powerpoint/2010/main" val="1284145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13857" y="231929"/>
            <a:ext cx="9339942" cy="1325563"/>
          </a:xfrm>
        </p:spPr>
        <p:txBody>
          <a:bodyPr>
            <a:normAutofit/>
          </a:bodyPr>
          <a:lstStyle/>
          <a:p>
            <a:r>
              <a:rPr lang="pt-BR" sz="9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Figura 4</a:t>
            </a:r>
            <a:r>
              <a:rPr lang="pt-BR" sz="9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pt-BR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Nível de </a:t>
            </a:r>
            <a:r>
              <a:rPr lang="pt-BR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ansiedade-estado </a:t>
            </a:r>
            <a:r>
              <a:rPr lang="pt-BR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nos três grupos oncológicos estudados. </a:t>
            </a:r>
            <a:r>
              <a:rPr lang="pt-BR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Fortaleza-CE</a:t>
            </a:r>
            <a:r>
              <a:rPr lang="pt-BR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2015.</a:t>
            </a:r>
            <a:br>
              <a:rPr lang="pt-BR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pt-BR" sz="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Imagem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13857" y="1349674"/>
            <a:ext cx="5942263" cy="416793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2013857" y="5774377"/>
            <a:ext cx="23775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Fonte: Elaboração dos autores, 2015.</a:t>
            </a:r>
          </a:p>
        </p:txBody>
      </p:sp>
    </p:spTree>
    <p:extLst>
      <p:ext uri="{BB962C8B-B14F-4D97-AF65-F5344CB8AC3E}">
        <p14:creationId xmlns:p14="http://schemas.microsoft.com/office/powerpoint/2010/main" val="27373860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76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Tema do Office</vt:lpstr>
      <vt:lpstr>Figura 2 - Detalhamento gráfico das pontuações médias dos grupos oncológicos em ansiedade-traço e ansiedade-estado. Fortaleza-CE, 2015.</vt:lpstr>
      <vt:lpstr>Figura 3 – Nível de ansiedade-traço nos três grupos oncológicos estudados. Fortaleza-CE, 2015. </vt:lpstr>
      <vt:lpstr>Figura 4 - Nível de ansiedade-estado nos três grupos oncológicos estudados. Fortaleza-CE, 2015.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Figura 1: Detalhamento gráfico das pontuações médias dos grupos oncológicos em Ansiedade Traço e Estado.</dc:title>
  <dc:creator>Mariana</dc:creator>
  <cp:lastModifiedBy>Patricia Oliveira</cp:lastModifiedBy>
  <cp:revision>6</cp:revision>
  <dcterms:created xsi:type="dcterms:W3CDTF">2015-08-26T12:52:25Z</dcterms:created>
  <dcterms:modified xsi:type="dcterms:W3CDTF">2015-08-31T21:32:49Z</dcterms:modified>
</cp:coreProperties>
</file>