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993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4977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2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702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966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03/09/2015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96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03/09/2015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768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03/09/2015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688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03/09/2015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6882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03/09/2015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783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03/09/2015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08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D104B-F218-437B-BA2C-C9FD3C6EC850}" type="datetimeFigureOut">
              <a:rPr lang="pt-BR" smtClean="0"/>
              <a:pPr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020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80589" y="-119551"/>
            <a:ext cx="10147711" cy="956279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Figura 1</a:t>
            </a:r>
            <a:r>
              <a:rPr lang="pt-BR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</a:t>
            </a:r>
            <a:r>
              <a:rPr lang="pt-B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Fluxograma de constituição </a:t>
            </a:r>
            <a:r>
              <a:rPr lang="pt-BR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 população </a:t>
            </a:r>
            <a:r>
              <a:rPr lang="pt-B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estudo. </a:t>
            </a:r>
            <a:r>
              <a:rPr lang="pt-BR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Fortaleza-CE</a:t>
            </a:r>
            <a:r>
              <a:rPr lang="pt-B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pt-BR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2015.</a:t>
            </a:r>
            <a:endParaRPr lang="pt-B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497935" y="6419688"/>
            <a:ext cx="24341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1065716" y="6357149"/>
            <a:ext cx="24341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900018" y="6293749"/>
            <a:ext cx="2624436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BR" sz="10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Elaboração dos autores, </a:t>
            </a:r>
            <a:r>
              <a:rPr lang="pt-BR" sz="1000" dirty="0" smtClean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2015.</a:t>
            </a:r>
            <a:endParaRPr lang="pt-B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ângulo de cantos arredondados 2"/>
          <p:cNvSpPr/>
          <p:nvPr/>
        </p:nvSpPr>
        <p:spPr>
          <a:xfrm>
            <a:off x="2837381" y="878115"/>
            <a:ext cx="3509975" cy="95911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Número inicial de pacientes oncológicos (</a:t>
            </a:r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cabeça e pescoço, estômago, </a:t>
            </a:r>
            <a:r>
              <a:rPr lang="pt-BR" sz="1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colorretal</a:t>
            </a:r>
            <a:r>
              <a:rPr lang="pt-BR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pt-BR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</a:t>
            </a:r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período pós-operatório </a:t>
            </a:r>
            <a:r>
              <a:rPr lang="pt-BR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mediato nos meses de coleta dos dados = </a:t>
            </a:r>
            <a:r>
              <a:rPr lang="pt-BR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174</a:t>
            </a:r>
            <a:endParaRPr lang="pt-BR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695387" y="2022626"/>
            <a:ext cx="2781802" cy="9144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Pacientes oncológicos no período pós-operatório mediato</a:t>
            </a:r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não alfabetizados =</a:t>
            </a:r>
            <a:r>
              <a:rPr lang="pt-BR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43</a:t>
            </a:r>
            <a:endParaRPr lang="pt-BR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1629654" y="3218406"/>
            <a:ext cx="2740038" cy="9144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Pacientes oncológicos no período pós-operatório mediato </a:t>
            </a:r>
            <a:r>
              <a:rPr lang="pt-BR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fazendo </a:t>
            </a:r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uso de medicações </a:t>
            </a:r>
            <a:r>
              <a:rPr lang="pt-BR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ansiolíticas = </a:t>
            </a:r>
            <a:r>
              <a:rPr lang="pt-BR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</a:t>
            </a:r>
            <a:endParaRPr lang="pt-BR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6688373" y="3048371"/>
            <a:ext cx="2988458" cy="9144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Pacientes oncológicos no período pós-operatório mediato </a:t>
            </a:r>
            <a:r>
              <a:rPr lang="pt-BR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</a:t>
            </a:r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não alcançaram 15 na escala de Glasgow =</a:t>
            </a:r>
            <a:r>
              <a:rPr lang="pt-BR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</a:t>
            </a:r>
            <a:endParaRPr lang="pt-BR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4810121" y="4111580"/>
            <a:ext cx="2873387" cy="9144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Pacientes oncológicos no período pós-operatório mediato </a:t>
            </a:r>
            <a:r>
              <a:rPr lang="pt-BR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 diagnóstico psiquiátrico = </a:t>
            </a:r>
            <a:r>
              <a:rPr lang="pt-BR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</a:t>
            </a:r>
            <a:endParaRPr lang="pt-BR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Retângulo de cantos arredondados 16"/>
          <p:cNvSpPr/>
          <p:nvPr/>
        </p:nvSpPr>
        <p:spPr>
          <a:xfrm>
            <a:off x="2906900" y="5160470"/>
            <a:ext cx="3361093" cy="89429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pt-BR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Pacientes </a:t>
            </a:r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oncológicos (cabeça e pescoço, estômago, </a:t>
            </a:r>
            <a:r>
              <a:rPr lang="pt-BR" sz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colorretal</a:t>
            </a:r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período pós-operatório mediato que </a:t>
            </a:r>
            <a:r>
              <a:rPr lang="pt-BR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participaram do estudo = </a:t>
            </a:r>
            <a:r>
              <a:rPr lang="pt-BR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80</a:t>
            </a:r>
          </a:p>
          <a:p>
            <a:pPr algn="ctr"/>
            <a:endParaRPr lang="pt-BR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9" name="Conector reto 18"/>
          <p:cNvCxnSpPr/>
          <p:nvPr/>
        </p:nvCxnSpPr>
        <p:spPr>
          <a:xfrm>
            <a:off x="4596449" y="1854676"/>
            <a:ext cx="0" cy="6575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 flipH="1">
            <a:off x="3477189" y="2488616"/>
            <a:ext cx="11304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Conector reto 32"/>
          <p:cNvCxnSpPr/>
          <p:nvPr/>
        </p:nvCxnSpPr>
        <p:spPr>
          <a:xfrm>
            <a:off x="4596449" y="2512241"/>
            <a:ext cx="0" cy="6575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Conector reto 33"/>
          <p:cNvCxnSpPr/>
          <p:nvPr/>
        </p:nvCxnSpPr>
        <p:spPr>
          <a:xfrm>
            <a:off x="4596449" y="3165219"/>
            <a:ext cx="0" cy="7975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 flipH="1">
            <a:off x="4380535" y="3674311"/>
            <a:ext cx="206912" cy="12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>
            <a:off x="4596529" y="3962771"/>
            <a:ext cx="0" cy="3987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Retângulo de cantos arredondados 20"/>
          <p:cNvSpPr/>
          <p:nvPr/>
        </p:nvSpPr>
        <p:spPr>
          <a:xfrm>
            <a:off x="5669766" y="1974941"/>
            <a:ext cx="3377252" cy="92462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Pacientes oncológicos no período pós-operatório mediato </a:t>
            </a:r>
            <a:r>
              <a:rPr lang="pt-B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que não possuíam câncer localizado nos sítios anatômicos delimitados para o estudo = </a:t>
            </a:r>
            <a:r>
              <a:rPr lang="pt-BR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19</a:t>
            </a:r>
            <a:endParaRPr lang="pt-BR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9" name="Conector reto 28"/>
          <p:cNvCxnSpPr/>
          <p:nvPr/>
        </p:nvCxnSpPr>
        <p:spPr>
          <a:xfrm flipH="1">
            <a:off x="4543989" y="2488616"/>
            <a:ext cx="11304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Conector reto 24"/>
          <p:cNvCxnSpPr/>
          <p:nvPr/>
        </p:nvCxnSpPr>
        <p:spPr>
          <a:xfrm>
            <a:off x="4596449" y="4228428"/>
            <a:ext cx="0" cy="7975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 flipH="1">
            <a:off x="4603209" y="4531305"/>
            <a:ext cx="206912" cy="12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 flipH="1">
            <a:off x="4603209" y="3514792"/>
            <a:ext cx="11304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 flipH="1">
            <a:off x="5561179" y="3514792"/>
            <a:ext cx="11304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>
            <a:off x="4596449" y="4769139"/>
            <a:ext cx="0" cy="3987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79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140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Tema do Office</vt:lpstr>
      <vt:lpstr>Figura 1 - Fluxograma de constituição da população do estudo. Fortaleza-CE, 2015.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Figura 1 – Distribuição percentual dos pacientes nos quartis das dimensões questionário SF-36, São Paulo-SP, 2011.</dc:title>
  <dc:creator>Patricia Oliveira</dc:creator>
  <cp:lastModifiedBy>Patricia Oliveira</cp:lastModifiedBy>
  <cp:revision>35</cp:revision>
  <dcterms:created xsi:type="dcterms:W3CDTF">2014-06-27T13:25:09Z</dcterms:created>
  <dcterms:modified xsi:type="dcterms:W3CDTF">2015-09-03T06:13:47Z</dcterms:modified>
</cp:coreProperties>
</file>